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8" r:id="rId2"/>
    <p:sldId id="260" r:id="rId3"/>
    <p:sldId id="302" r:id="rId4"/>
    <p:sldId id="272" r:id="rId5"/>
    <p:sldId id="258" r:id="rId6"/>
    <p:sldId id="291" r:id="rId7"/>
    <p:sldId id="303" r:id="rId8"/>
    <p:sldId id="304" r:id="rId9"/>
    <p:sldId id="265" r:id="rId10"/>
    <p:sldId id="305" r:id="rId11"/>
    <p:sldId id="306" r:id="rId12"/>
    <p:sldId id="281" r:id="rId13"/>
    <p:sldId id="300" r:id="rId14"/>
    <p:sldId id="263"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AF7"/>
    <a:srgbClr val="3E8C4E"/>
    <a:srgbClr val="69AE58"/>
    <a:srgbClr val="F9C00F"/>
    <a:srgbClr val="092074"/>
    <a:srgbClr val="EB3323"/>
    <a:srgbClr val="EC5A29"/>
    <a:srgbClr val="3E88F8"/>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31" autoAdjust="0"/>
    <p:restoredTop sz="85614" autoAdjust="0"/>
  </p:normalViewPr>
  <p:slideViewPr>
    <p:cSldViewPr snapToGrid="0">
      <p:cViewPr varScale="1">
        <p:scale>
          <a:sx n="98" d="100"/>
          <a:sy n="98" d="100"/>
        </p:scale>
        <p:origin x="7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B9DA5-5919-4552-98E3-90B468C4DCF4}"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54117-81C1-4505-9C89-6A332FF67275}" type="slidenum">
              <a:rPr lang="en-US" smtClean="0"/>
              <a:t>‹#›</a:t>
            </a:fld>
            <a:endParaRPr lang="en-US"/>
          </a:p>
        </p:txBody>
      </p:sp>
    </p:spTree>
    <p:extLst>
      <p:ext uri="{BB962C8B-B14F-4D97-AF65-F5344CB8AC3E}">
        <p14:creationId xmlns:p14="http://schemas.microsoft.com/office/powerpoint/2010/main" val="260899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https://www.youtube.com/watch?v=_ucrCVj0waI</a:t>
            </a:r>
          </a:p>
        </p:txBody>
      </p:sp>
      <p:sp>
        <p:nvSpPr>
          <p:cNvPr id="4" name="Slide Number Placeholder 3"/>
          <p:cNvSpPr>
            <a:spLocks noGrp="1"/>
          </p:cNvSpPr>
          <p:nvPr>
            <p:ph type="sldNum" sz="quarter" idx="5"/>
          </p:nvPr>
        </p:nvSpPr>
        <p:spPr/>
        <p:txBody>
          <a:bodyPr/>
          <a:lstStyle/>
          <a:p>
            <a:fld id="{CA854117-81C1-4505-9C89-6A332FF67275}" type="slidenum">
              <a:rPr lang="en-US" smtClean="0"/>
              <a:t>3</a:t>
            </a:fld>
            <a:endParaRPr lang="en-US"/>
          </a:p>
        </p:txBody>
      </p:sp>
    </p:spTree>
    <p:extLst>
      <p:ext uri="{BB962C8B-B14F-4D97-AF65-F5344CB8AC3E}">
        <p14:creationId xmlns:p14="http://schemas.microsoft.com/office/powerpoint/2010/main" val="119640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https://www.youtube.com/watch?v=yXz9aoHdnnk&amp;t=1s</a:t>
            </a:r>
          </a:p>
        </p:txBody>
      </p:sp>
      <p:sp>
        <p:nvSpPr>
          <p:cNvPr id="4" name="Slide Number Placeholder 3"/>
          <p:cNvSpPr>
            <a:spLocks noGrp="1"/>
          </p:cNvSpPr>
          <p:nvPr>
            <p:ph type="sldNum" sz="quarter" idx="5"/>
          </p:nvPr>
        </p:nvSpPr>
        <p:spPr/>
        <p:txBody>
          <a:bodyPr/>
          <a:lstStyle/>
          <a:p>
            <a:fld id="{CA854117-81C1-4505-9C89-6A332FF67275}" type="slidenum">
              <a:rPr lang="en-US" smtClean="0"/>
              <a:t>8</a:t>
            </a:fld>
            <a:endParaRPr lang="en-US"/>
          </a:p>
        </p:txBody>
      </p:sp>
    </p:spTree>
    <p:extLst>
      <p:ext uri="{BB962C8B-B14F-4D97-AF65-F5344CB8AC3E}">
        <p14:creationId xmlns:p14="http://schemas.microsoft.com/office/powerpoint/2010/main" val="75227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5B95FDC-B131-41D4-B71C-02EDA7121D44}"/>
              </a:ext>
            </a:extLst>
          </p:cNvPr>
          <p:cNvSpPr/>
          <p:nvPr userDrawn="1"/>
        </p:nvSpPr>
        <p:spPr>
          <a:xfrm>
            <a:off x="6518366" y="1097281"/>
            <a:ext cx="4911634" cy="4911634"/>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noFill/>
          <a:ln w="28575">
            <a:solidFill>
              <a:schemeClr val="accent1"/>
            </a:solidFill>
            <a:prstDash val="dash"/>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4E9E3168-BC26-4581-9AFB-870063B549F3}"/>
              </a:ext>
            </a:extLst>
          </p:cNvPr>
          <p:cNvGrpSpPr/>
          <p:nvPr userDrawn="1"/>
        </p:nvGrpSpPr>
        <p:grpSpPr>
          <a:xfrm>
            <a:off x="5651800" y="5271197"/>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0B9F318F-815D-490A-B74F-35AC680C1CF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DE9533B1-F4AF-4DD3-B953-14155E4D8AD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3F43936-189C-4E22-98BE-520FF5BB5FC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5E17BF3-4418-4227-A132-192CF9ECE37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80F0A5A-D358-44D7-AEF9-E32BA1AF482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D1AC87E-CBC6-41AA-8A98-13BEEBDA9E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C068F5BD-C594-4F7C-85FC-5FAB8AE030A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9CE384D-A11C-4FC7-B40B-985EE3B86D2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2CD561FD-3656-4716-9BD4-FB2D0A70BC5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00D033C9-E98E-47AA-9D06-6562897F2A05}"/>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9DB4E11-C789-4410-96F8-703F00CAE88B}"/>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D0AF01C2-303A-4B50-98EF-6A6025B8244B}"/>
              </a:ext>
            </a:extLst>
          </p:cNvPr>
          <p:cNvGrpSpPr/>
          <p:nvPr userDrawn="1"/>
        </p:nvGrpSpPr>
        <p:grpSpPr>
          <a:xfrm flipH="1">
            <a:off x="10411487" y="654282"/>
            <a:ext cx="796949" cy="442079"/>
            <a:chOff x="6495821" y="1090764"/>
            <a:chExt cx="1407277" cy="780637"/>
          </a:xfrm>
        </p:grpSpPr>
        <p:sp>
          <p:nvSpPr>
            <p:cNvPr id="27" name="Graphic 38">
              <a:extLst>
                <a:ext uri="{FF2B5EF4-FFF2-40B4-BE49-F238E27FC236}">
                  <a16:creationId xmlns:a16="http://schemas.microsoft.com/office/drawing/2014/main" id="{555BF398-6F6B-4D10-860E-06860DBB735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8DCAC27-45E4-48FE-A2BE-57EB20CEE67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04EA328C-CB94-47C2-949C-2234715F0EB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4CF17883-142A-4B58-A09A-221EE4E5E4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D07B5EF-1918-4A1C-BFE9-E92FF1819C3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2" name="Graphic 38">
            <a:extLst>
              <a:ext uri="{FF2B5EF4-FFF2-40B4-BE49-F238E27FC236}">
                <a16:creationId xmlns:a16="http://schemas.microsoft.com/office/drawing/2014/main" id="{9FF5F8BA-24D8-46D7-91DE-C7C8C7EDDA8F}"/>
              </a:ext>
            </a:extLst>
          </p:cNvPr>
          <p:cNvGrpSpPr/>
          <p:nvPr userDrawn="1"/>
        </p:nvGrpSpPr>
        <p:grpSpPr>
          <a:xfrm>
            <a:off x="10746284" y="4958791"/>
            <a:ext cx="336664" cy="336745"/>
            <a:chOff x="9342265" y="2571740"/>
            <a:chExt cx="336664" cy="336745"/>
          </a:xfrm>
        </p:grpSpPr>
        <p:sp>
          <p:nvSpPr>
            <p:cNvPr id="33" name="Graphic 38">
              <a:extLst>
                <a:ext uri="{FF2B5EF4-FFF2-40B4-BE49-F238E27FC236}">
                  <a16:creationId xmlns:a16="http://schemas.microsoft.com/office/drawing/2014/main" id="{EA788585-F04A-477C-95BE-E7AE55EA8D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859BCDD-BB7F-4F0A-962A-10FF7D89CD0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E012CAEE-70EC-4702-8CE7-6A51CF105BCC}"/>
              </a:ext>
            </a:extLst>
          </p:cNvPr>
          <p:cNvSpPr/>
          <p:nvPr userDrawn="1"/>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FFF7C5D-CBB0-4430-A8E5-A21A1D54DAD3}"/>
              </a:ext>
            </a:extLst>
          </p:cNvPr>
          <p:cNvSpPr/>
          <p:nvPr userDrawn="1"/>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9DC4B868-F2FD-427D-AE8F-2DED313548A6}"/>
              </a:ext>
            </a:extLst>
          </p:cNvPr>
          <p:cNvGrpSpPr/>
          <p:nvPr userDrawn="1"/>
        </p:nvGrpSpPr>
        <p:grpSpPr>
          <a:xfrm flipH="1">
            <a:off x="3456427" y="6031566"/>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2F1E5366-3B43-47E6-A06E-825FAB782D8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4F2F9E97-65F8-4137-AB43-A4F863B1358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707F60D3-535E-4ECB-94C9-7DA7857120D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7849C224-B076-4DE6-8FB8-122D7ABD511A}"/>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D549AAD-916C-461F-AC5C-BCD4B43A0F6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D9BABDE-0379-453A-BBD5-92674BE1B76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83EC912-3B2A-4C33-96AA-E13D8F9BAAA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1D83707F-1192-4FB8-9765-27663E3818C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4371493-4EB9-4387-8A10-D2BA07A3285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500F74EB-91EA-40F5-B5C3-D55A63F94AEF}"/>
              </a:ext>
            </a:extLst>
          </p:cNvPr>
          <p:cNvSpPr/>
          <p:nvPr userDrawn="1"/>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4" name="Graphic 38">
            <a:extLst>
              <a:ext uri="{FF2B5EF4-FFF2-40B4-BE49-F238E27FC236}">
                <a16:creationId xmlns:a16="http://schemas.microsoft.com/office/drawing/2014/main" id="{D77C2AC5-2E6C-4BBA-822F-DED6C5AA943B}"/>
              </a:ext>
            </a:extLst>
          </p:cNvPr>
          <p:cNvGrpSpPr/>
          <p:nvPr userDrawn="1"/>
        </p:nvGrpSpPr>
        <p:grpSpPr>
          <a:xfrm>
            <a:off x="9496099" y="4563762"/>
            <a:ext cx="336664" cy="336745"/>
            <a:chOff x="9342265" y="2571740"/>
            <a:chExt cx="336664" cy="336745"/>
          </a:xfrm>
        </p:grpSpPr>
        <p:sp>
          <p:nvSpPr>
            <p:cNvPr id="15" name="Graphic 38">
              <a:extLst>
                <a:ext uri="{FF2B5EF4-FFF2-40B4-BE49-F238E27FC236}">
                  <a16:creationId xmlns:a16="http://schemas.microsoft.com/office/drawing/2014/main" id="{A375F1D0-D3A2-4FDC-96D3-960D458FFAA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D1A2678-D6A0-437C-9770-9DB1492EE0C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5E43AC-8952-4B64-B5C3-99824D900A86}"/>
              </a:ext>
            </a:extLst>
          </p:cNvPr>
          <p:cNvGrpSpPr/>
          <p:nvPr userDrawn="1"/>
        </p:nvGrpSpPr>
        <p:grpSpPr>
          <a:xfrm>
            <a:off x="6063002" y="6069849"/>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E85D231A-5BD2-4B5E-8421-9AE7F09DD5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642326A-9A25-4421-9409-97DD557617A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99BFD09B-E1F9-4E8A-8C29-C6F71574BC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F4C6CF6-3CE1-4E9E-AB4E-A3A76CCC01C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6374C8B1-017A-446A-889D-11B289EC6D6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A42FFCE-146C-474E-8D82-95E81DB708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C74F8E7-CCB8-4AB6-8521-60F69B1A408E}"/>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5477ACFC-9D4F-4CFA-9975-104C2682392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C9A8E24-909A-4ADD-AC88-9626EF1FE35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E9A3374-30FC-483F-B678-AD8FE0F1757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AF8701C-0AD6-4523-9758-BC6A62A067EC}"/>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6" name="Graphic 38">
            <a:extLst>
              <a:ext uri="{FF2B5EF4-FFF2-40B4-BE49-F238E27FC236}">
                <a16:creationId xmlns:a16="http://schemas.microsoft.com/office/drawing/2014/main" id="{5F5AE56F-FE8E-4536-B94C-CA2FFA4552B5}"/>
              </a:ext>
            </a:extLst>
          </p:cNvPr>
          <p:cNvGrpSpPr/>
          <p:nvPr userDrawn="1"/>
        </p:nvGrpSpPr>
        <p:grpSpPr>
          <a:xfrm>
            <a:off x="382355" y="3979540"/>
            <a:ext cx="336664" cy="336745"/>
            <a:chOff x="9342265" y="2571740"/>
            <a:chExt cx="336664" cy="336745"/>
          </a:xfrm>
        </p:grpSpPr>
        <p:sp>
          <p:nvSpPr>
            <p:cNvPr id="47" name="Graphic 38">
              <a:extLst>
                <a:ext uri="{FF2B5EF4-FFF2-40B4-BE49-F238E27FC236}">
                  <a16:creationId xmlns:a16="http://schemas.microsoft.com/office/drawing/2014/main" id="{F469DBD0-AC1A-4956-8892-31532ED4C2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A74B72-21CE-47C4-B9A7-5E70E519B32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grpSp>
        <p:nvGrpSpPr>
          <p:cNvPr id="34" name="Graphic 38">
            <a:extLst>
              <a:ext uri="{FF2B5EF4-FFF2-40B4-BE49-F238E27FC236}">
                <a16:creationId xmlns:a16="http://schemas.microsoft.com/office/drawing/2014/main" id="{5BBD5629-4DFD-44C2-8286-B4D25DF7FE92}"/>
              </a:ext>
            </a:extLst>
          </p:cNvPr>
          <p:cNvGrpSpPr/>
          <p:nvPr userDrawn="1"/>
        </p:nvGrpSpPr>
        <p:grpSpPr>
          <a:xfrm>
            <a:off x="11121106" y="377208"/>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A4ECFD5F-01C4-4032-A564-617796544AE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EE7311E3-A17C-4C45-9655-9CEA50CD1AC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86F34A83-E3DE-48E8-AC6A-E6F3621D24B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D6D97335-EB0F-4420-8980-886969904B7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0CDCC86-6069-4D6B-BE6A-87B1A04EDF5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001A89D-155A-4D9D-BB8D-1A2AEBE715F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B9BF5AB1-569E-4A44-A7EC-286EAAC2BE4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7D25D7E-734E-45E4-915F-BE845BE9655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7745B0B-BED4-49BA-8E72-0C2468CBE7A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CE01630F-ED97-1284-30F0-BFF14D429043}"/>
              </a:ext>
            </a:extLst>
          </p:cNvPr>
          <p:cNvSpPr/>
          <p:nvPr userDrawn="1"/>
        </p:nvSpPr>
        <p:spPr>
          <a:xfrm>
            <a:off x="-1" y="99137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3D8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279" name="Graphic 38">
            <a:extLst>
              <a:ext uri="{FF2B5EF4-FFF2-40B4-BE49-F238E27FC236}">
                <a16:creationId xmlns:a16="http://schemas.microsoft.com/office/drawing/2014/main" id="{16CA199C-F289-47AE-9EBE-CF105F56E170}"/>
              </a:ext>
            </a:extLst>
          </p:cNvPr>
          <p:cNvGrpSpPr/>
          <p:nvPr userDrawn="1"/>
        </p:nvGrpSpPr>
        <p:grpSpPr>
          <a:xfrm>
            <a:off x="10298235" y="270115"/>
            <a:ext cx="526233" cy="534913"/>
            <a:chOff x="3867783" y="1582991"/>
            <a:chExt cx="526233" cy="534913"/>
          </a:xfrm>
          <a:solidFill>
            <a:schemeClr val="accent4"/>
          </a:solidFill>
        </p:grpSpPr>
        <p:sp>
          <p:nvSpPr>
            <p:cNvPr id="2280" name="Graphic 38">
              <a:extLst>
                <a:ext uri="{FF2B5EF4-FFF2-40B4-BE49-F238E27FC236}">
                  <a16:creationId xmlns:a16="http://schemas.microsoft.com/office/drawing/2014/main" id="{B367EA2D-E18E-4B1B-8E02-92A337C3DEA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81" name="Graphic 38">
              <a:extLst>
                <a:ext uri="{FF2B5EF4-FFF2-40B4-BE49-F238E27FC236}">
                  <a16:creationId xmlns:a16="http://schemas.microsoft.com/office/drawing/2014/main" id="{D6F6F439-DAA5-4C8F-887B-20B73C7DAF2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82" name="Graphic 38">
              <a:extLst>
                <a:ext uri="{FF2B5EF4-FFF2-40B4-BE49-F238E27FC236}">
                  <a16:creationId xmlns:a16="http://schemas.microsoft.com/office/drawing/2014/main" id="{21E08674-090D-4C8E-A041-D88D34FEE51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83" name="Graphic 38">
              <a:extLst>
                <a:ext uri="{FF2B5EF4-FFF2-40B4-BE49-F238E27FC236}">
                  <a16:creationId xmlns:a16="http://schemas.microsoft.com/office/drawing/2014/main" id="{D80031B4-0452-43D7-BAA1-4DCFE7C96F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84" name="Graphic 38">
              <a:extLst>
                <a:ext uri="{FF2B5EF4-FFF2-40B4-BE49-F238E27FC236}">
                  <a16:creationId xmlns:a16="http://schemas.microsoft.com/office/drawing/2014/main" id="{90F11796-AD05-4A38-9B78-E907ACA82A2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85" name="Graphic 38">
              <a:extLst>
                <a:ext uri="{FF2B5EF4-FFF2-40B4-BE49-F238E27FC236}">
                  <a16:creationId xmlns:a16="http://schemas.microsoft.com/office/drawing/2014/main" id="{1C3D59E4-B516-461B-93A9-FCE37F98D9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286" name="Graphic 38">
              <a:extLst>
                <a:ext uri="{FF2B5EF4-FFF2-40B4-BE49-F238E27FC236}">
                  <a16:creationId xmlns:a16="http://schemas.microsoft.com/office/drawing/2014/main" id="{32A71999-77E6-4C03-97FA-7910B54B8C0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87" name="Graphic 38">
              <a:extLst>
                <a:ext uri="{FF2B5EF4-FFF2-40B4-BE49-F238E27FC236}">
                  <a16:creationId xmlns:a16="http://schemas.microsoft.com/office/drawing/2014/main" id="{F7B7ED45-6A0F-446F-8134-2A2CF94920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88" name="Graphic 38">
              <a:extLst>
                <a:ext uri="{FF2B5EF4-FFF2-40B4-BE49-F238E27FC236}">
                  <a16:creationId xmlns:a16="http://schemas.microsoft.com/office/drawing/2014/main" id="{E6F874B4-0043-49B7-ABA0-F5CF81069C1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89" name="Graphic 38">
            <a:extLst>
              <a:ext uri="{FF2B5EF4-FFF2-40B4-BE49-F238E27FC236}">
                <a16:creationId xmlns:a16="http://schemas.microsoft.com/office/drawing/2014/main" id="{A6D91B71-2EDA-491C-84D1-5D95935D9ECF}"/>
              </a:ext>
            </a:extLst>
          </p:cNvPr>
          <p:cNvGrpSpPr/>
          <p:nvPr userDrawn="1"/>
        </p:nvGrpSpPr>
        <p:grpSpPr>
          <a:xfrm>
            <a:off x="6102925" y="455564"/>
            <a:ext cx="1199776" cy="684649"/>
            <a:chOff x="6495821" y="1090764"/>
            <a:chExt cx="1407277" cy="780637"/>
          </a:xfrm>
        </p:grpSpPr>
        <p:sp>
          <p:nvSpPr>
            <p:cNvPr id="2290" name="Graphic 38">
              <a:extLst>
                <a:ext uri="{FF2B5EF4-FFF2-40B4-BE49-F238E27FC236}">
                  <a16:creationId xmlns:a16="http://schemas.microsoft.com/office/drawing/2014/main" id="{39E1A0E0-C5E4-4C57-BD79-C303F9F16C9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291" name="Graphic 38">
              <a:extLst>
                <a:ext uri="{FF2B5EF4-FFF2-40B4-BE49-F238E27FC236}">
                  <a16:creationId xmlns:a16="http://schemas.microsoft.com/office/drawing/2014/main" id="{A8C895E9-B8C3-4C6F-B8A0-D21B349A3B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92" name="Graphic 38">
              <a:extLst>
                <a:ext uri="{FF2B5EF4-FFF2-40B4-BE49-F238E27FC236}">
                  <a16:creationId xmlns:a16="http://schemas.microsoft.com/office/drawing/2014/main" id="{E290C379-2C5D-49E3-B0CF-84773D4E84F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93" name="Graphic 38">
              <a:extLst>
                <a:ext uri="{FF2B5EF4-FFF2-40B4-BE49-F238E27FC236}">
                  <a16:creationId xmlns:a16="http://schemas.microsoft.com/office/drawing/2014/main" id="{B58DDC1A-B06C-48AB-8DF7-48F5B8DEE30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94" name="Graphic 38">
              <a:extLst>
                <a:ext uri="{FF2B5EF4-FFF2-40B4-BE49-F238E27FC236}">
                  <a16:creationId xmlns:a16="http://schemas.microsoft.com/office/drawing/2014/main" id="{F36A5CDF-22EC-4421-A4DC-A2CD34E852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08" name="Graphic 38">
            <a:extLst>
              <a:ext uri="{FF2B5EF4-FFF2-40B4-BE49-F238E27FC236}">
                <a16:creationId xmlns:a16="http://schemas.microsoft.com/office/drawing/2014/main" id="{85B7F198-A607-4F46-A013-16556B1C2FE5}"/>
              </a:ext>
            </a:extLst>
          </p:cNvPr>
          <p:cNvGrpSpPr/>
          <p:nvPr userDrawn="1"/>
        </p:nvGrpSpPr>
        <p:grpSpPr>
          <a:xfrm>
            <a:off x="3877938" y="387454"/>
            <a:ext cx="336664" cy="336745"/>
            <a:chOff x="9342265" y="2571740"/>
            <a:chExt cx="336664" cy="336745"/>
          </a:xfrm>
        </p:grpSpPr>
        <p:sp>
          <p:nvSpPr>
            <p:cNvPr id="2309" name="Graphic 38">
              <a:extLst>
                <a:ext uri="{FF2B5EF4-FFF2-40B4-BE49-F238E27FC236}">
                  <a16:creationId xmlns:a16="http://schemas.microsoft.com/office/drawing/2014/main" id="{CDA1DCE9-2F22-447A-8927-98E81885AF2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10" name="Graphic 38">
              <a:extLst>
                <a:ext uri="{FF2B5EF4-FFF2-40B4-BE49-F238E27FC236}">
                  <a16:creationId xmlns:a16="http://schemas.microsoft.com/office/drawing/2014/main" id="{EEA31455-E9A6-4BE1-ACB3-EEBEC5CAF69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11" name="Graphic 38">
            <a:extLst>
              <a:ext uri="{FF2B5EF4-FFF2-40B4-BE49-F238E27FC236}">
                <a16:creationId xmlns:a16="http://schemas.microsoft.com/office/drawing/2014/main" id="{373D5EED-0E4E-4CFF-81CA-185D1FE5A406}"/>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313" name="Graphic 38">
            <a:extLst>
              <a:ext uri="{FF2B5EF4-FFF2-40B4-BE49-F238E27FC236}">
                <a16:creationId xmlns:a16="http://schemas.microsoft.com/office/drawing/2014/main" id="{56FA7A87-5B87-4132-A961-1C8AD1C1AFB3}"/>
              </a:ext>
            </a:extLst>
          </p:cNvPr>
          <p:cNvGrpSpPr/>
          <p:nvPr userDrawn="1"/>
        </p:nvGrpSpPr>
        <p:grpSpPr>
          <a:xfrm>
            <a:off x="11112611" y="2857582"/>
            <a:ext cx="641221" cy="534951"/>
            <a:chOff x="2853315" y="2121546"/>
            <a:chExt cx="641221" cy="534951"/>
          </a:xfrm>
          <a:solidFill>
            <a:schemeClr val="accent2"/>
          </a:solidFill>
        </p:grpSpPr>
        <p:sp>
          <p:nvSpPr>
            <p:cNvPr id="2314" name="Graphic 38">
              <a:extLst>
                <a:ext uri="{FF2B5EF4-FFF2-40B4-BE49-F238E27FC236}">
                  <a16:creationId xmlns:a16="http://schemas.microsoft.com/office/drawing/2014/main" id="{EE90BE28-E94A-424F-BE2F-55D96E27902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15" name="Graphic 38">
              <a:extLst>
                <a:ext uri="{FF2B5EF4-FFF2-40B4-BE49-F238E27FC236}">
                  <a16:creationId xmlns:a16="http://schemas.microsoft.com/office/drawing/2014/main" id="{99832DE7-4479-4F24-AE4D-A4E4485B703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16" name="Graphic 38">
              <a:extLst>
                <a:ext uri="{FF2B5EF4-FFF2-40B4-BE49-F238E27FC236}">
                  <a16:creationId xmlns:a16="http://schemas.microsoft.com/office/drawing/2014/main" id="{8B827542-B672-4A5B-BA44-520D80E22D2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17" name="Graphic 38">
              <a:extLst>
                <a:ext uri="{FF2B5EF4-FFF2-40B4-BE49-F238E27FC236}">
                  <a16:creationId xmlns:a16="http://schemas.microsoft.com/office/drawing/2014/main" id="{7FC4D3C4-7326-476E-9C8C-A79490C2349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18" name="Graphic 38">
              <a:extLst>
                <a:ext uri="{FF2B5EF4-FFF2-40B4-BE49-F238E27FC236}">
                  <a16:creationId xmlns:a16="http://schemas.microsoft.com/office/drawing/2014/main" id="{C3EFDD02-E1D7-4146-9FDA-687D4C4948A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19" name="Graphic 38">
              <a:extLst>
                <a:ext uri="{FF2B5EF4-FFF2-40B4-BE49-F238E27FC236}">
                  <a16:creationId xmlns:a16="http://schemas.microsoft.com/office/drawing/2014/main" id="{D3E72070-A43E-4C1F-9DE6-C3C99683B64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20" name="Graphic 38">
              <a:extLst>
                <a:ext uri="{FF2B5EF4-FFF2-40B4-BE49-F238E27FC236}">
                  <a16:creationId xmlns:a16="http://schemas.microsoft.com/office/drawing/2014/main" id="{9F32887A-447D-4339-A225-F87FC298DF5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21" name="Graphic 38">
              <a:extLst>
                <a:ext uri="{FF2B5EF4-FFF2-40B4-BE49-F238E27FC236}">
                  <a16:creationId xmlns:a16="http://schemas.microsoft.com/office/drawing/2014/main" id="{B2489A22-B644-46F2-B61B-7CAF3ABB18F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22" name="Graphic 38">
              <a:extLst>
                <a:ext uri="{FF2B5EF4-FFF2-40B4-BE49-F238E27FC236}">
                  <a16:creationId xmlns:a16="http://schemas.microsoft.com/office/drawing/2014/main" id="{2D028459-D169-4DD3-819A-9051693954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23" name="Graphic 38">
            <a:extLst>
              <a:ext uri="{FF2B5EF4-FFF2-40B4-BE49-F238E27FC236}">
                <a16:creationId xmlns:a16="http://schemas.microsoft.com/office/drawing/2014/main" id="{0A40A6B9-AC72-49E5-A2D7-FA2EF3153275}"/>
              </a:ext>
            </a:extLst>
          </p:cNvPr>
          <p:cNvGrpSpPr/>
          <p:nvPr userDrawn="1"/>
        </p:nvGrpSpPr>
        <p:grpSpPr>
          <a:xfrm>
            <a:off x="9866879" y="5306928"/>
            <a:ext cx="336664" cy="336745"/>
            <a:chOff x="9342265" y="2571740"/>
            <a:chExt cx="336664" cy="336745"/>
          </a:xfrm>
        </p:grpSpPr>
        <p:sp>
          <p:nvSpPr>
            <p:cNvPr id="2324" name="Graphic 38">
              <a:extLst>
                <a:ext uri="{FF2B5EF4-FFF2-40B4-BE49-F238E27FC236}">
                  <a16:creationId xmlns:a16="http://schemas.microsoft.com/office/drawing/2014/main" id="{D445CAA4-C9F1-4930-873F-C5E84CA2E64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25" name="Graphic 38">
              <a:extLst>
                <a:ext uri="{FF2B5EF4-FFF2-40B4-BE49-F238E27FC236}">
                  <a16:creationId xmlns:a16="http://schemas.microsoft.com/office/drawing/2014/main" id="{4ACF4BFB-ADC6-4293-BBD9-F96A9E824BD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26" name="Graphic 38">
            <a:extLst>
              <a:ext uri="{FF2B5EF4-FFF2-40B4-BE49-F238E27FC236}">
                <a16:creationId xmlns:a16="http://schemas.microsoft.com/office/drawing/2014/main" id="{C67FC04E-9E5C-4FC0-A3A8-B7FC2020C9B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16.xml"/><Relationship Id="rId1" Type="http://schemas.openxmlformats.org/officeDocument/2006/relationships/video" Target="https://www.youtube.com/embed/_ucrCVj0waI"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jpeg"/><Relationship Id="rId2" Type="http://schemas.openxmlformats.org/officeDocument/2006/relationships/slideLayout" Target="../slideLayouts/slideLayout9.xml"/><Relationship Id="rId1" Type="http://schemas.openxmlformats.org/officeDocument/2006/relationships/video" Target="https://www.youtube.com/embed/yXz9aoHdnnk" TargetMode="Externa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18">
            <a:extLst>
              <a:ext uri="{FF2B5EF4-FFF2-40B4-BE49-F238E27FC236}">
                <a16:creationId xmlns:a16="http://schemas.microsoft.com/office/drawing/2014/main" id="{723EA352-0326-8EB0-386F-AEDB8A95398B}"/>
              </a:ext>
            </a:extLst>
          </p:cNvPr>
          <p:cNvSpPr/>
          <p:nvPr/>
        </p:nvSpPr>
        <p:spPr>
          <a:xfrm>
            <a:off x="0" y="-1408"/>
            <a:ext cx="12192000" cy="3083135"/>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TextBox 20">
            <a:extLst>
              <a:ext uri="{FF2B5EF4-FFF2-40B4-BE49-F238E27FC236}">
                <a16:creationId xmlns:a16="http://schemas.microsoft.com/office/drawing/2014/main" id="{D55614B1-1C24-EF0B-339A-BE22A20CFD6B}"/>
              </a:ext>
            </a:extLst>
          </p:cNvPr>
          <p:cNvSpPr txBox="1"/>
          <p:nvPr/>
        </p:nvSpPr>
        <p:spPr>
          <a:xfrm>
            <a:off x="4216930" y="1653976"/>
            <a:ext cx="3815480" cy="1323439"/>
          </a:xfrm>
          <a:prstGeom prst="rect">
            <a:avLst/>
          </a:prstGeom>
          <a:noFill/>
        </p:spPr>
        <p:txBody>
          <a:bodyPr wrap="square" rtlCol="0">
            <a:spAutoFit/>
          </a:bodyPr>
          <a:lstStyle/>
          <a:p>
            <a:pPr algn="ctr"/>
            <a:r>
              <a:rPr lang="en-US" sz="8000" b="1" dirty="0">
                <a:solidFill>
                  <a:schemeClr val="bg1"/>
                </a:solidFill>
                <a:latin typeface="Poppins" pitchFamily="2" charset="77"/>
                <a:cs typeface="Poppins" pitchFamily="2" charset="77"/>
              </a:rPr>
              <a:t>To Ask</a:t>
            </a:r>
          </a:p>
        </p:txBody>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916" y="4178403"/>
            <a:ext cx="2290630" cy="2290630"/>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6008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9240449" y="1541033"/>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68C6A687-CAAD-DA64-7C63-87DF5C0D935A}"/>
              </a:ext>
            </a:extLst>
          </p:cNvPr>
          <p:cNvGrpSpPr/>
          <p:nvPr/>
        </p:nvGrpSpPr>
        <p:grpSpPr>
          <a:xfrm>
            <a:off x="1123010" y="1322485"/>
            <a:ext cx="1407277" cy="780637"/>
            <a:chOff x="6495821" y="1090764"/>
            <a:chExt cx="1407277" cy="780637"/>
          </a:xfrm>
        </p:grpSpPr>
        <p:sp>
          <p:nvSpPr>
            <p:cNvPr id="48" name="Graphic 38">
              <a:extLst>
                <a:ext uri="{FF2B5EF4-FFF2-40B4-BE49-F238E27FC236}">
                  <a16:creationId xmlns:a16="http://schemas.microsoft.com/office/drawing/2014/main" id="{FF3E8898-F2CB-CC31-4ED2-7819591BAF6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E3767D7-16F8-8E4E-B427-65FF8D69209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0B4AB598-608E-D985-55F2-5E053F1EBE1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47644-991A-5158-8C08-F4EB0C971A9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82F191-770F-1AC6-6EFB-37E7692441F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3125078" y="14206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6283231"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10823888" y="150644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70" name="Graphic 38">
            <a:extLst>
              <a:ext uri="{FF2B5EF4-FFF2-40B4-BE49-F238E27FC236}">
                <a16:creationId xmlns:a16="http://schemas.microsoft.com/office/drawing/2014/main" id="{AB99A003-923C-4885-2083-ED5445433263}"/>
              </a:ext>
            </a:extLst>
          </p:cNvPr>
          <p:cNvGrpSpPr/>
          <p:nvPr/>
        </p:nvGrpSpPr>
        <p:grpSpPr>
          <a:xfrm>
            <a:off x="845721" y="3574404"/>
            <a:ext cx="641221" cy="534951"/>
            <a:chOff x="2853315" y="2121546"/>
            <a:chExt cx="641221" cy="534951"/>
          </a:xfrm>
          <a:solidFill>
            <a:schemeClr val="accent2"/>
          </a:solidFill>
        </p:grpSpPr>
        <p:sp>
          <p:nvSpPr>
            <p:cNvPr id="71" name="Graphic 38">
              <a:extLst>
                <a:ext uri="{FF2B5EF4-FFF2-40B4-BE49-F238E27FC236}">
                  <a16:creationId xmlns:a16="http://schemas.microsoft.com/office/drawing/2014/main" id="{208569F6-124A-FD0F-A015-8B8E7FAC0C7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352AA538-647B-63E9-DF28-3979C82BE3F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0CE5268-BF48-2202-2522-E1C71B7B2C3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F93BF32D-4AA9-E828-B05D-98DE12123E8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CA0F50E9-7D98-682D-49A2-5A0C5B50291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2F35A695-1828-21EE-7203-7AD9F673018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7" name="Graphic 38">
              <a:extLst>
                <a:ext uri="{FF2B5EF4-FFF2-40B4-BE49-F238E27FC236}">
                  <a16:creationId xmlns:a16="http://schemas.microsoft.com/office/drawing/2014/main" id="{A5F9951C-40A4-51D2-5F99-828611F760B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E94B0438-3CFC-7DB3-351C-2750CAD890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8DBB238D-046F-3E0B-5D43-8BBFFBB2B68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 name="TextBox 2">
            <a:extLst>
              <a:ext uri="{FF2B5EF4-FFF2-40B4-BE49-F238E27FC236}">
                <a16:creationId xmlns:a16="http://schemas.microsoft.com/office/drawing/2014/main" id="{3A0413E4-C678-864C-6ADF-78BC30B43B4C}"/>
              </a:ext>
            </a:extLst>
          </p:cNvPr>
          <p:cNvSpPr txBox="1"/>
          <p:nvPr/>
        </p:nvSpPr>
        <p:spPr>
          <a:xfrm>
            <a:off x="3809592" y="3025565"/>
            <a:ext cx="4630157" cy="1323439"/>
          </a:xfrm>
          <a:prstGeom prst="rect">
            <a:avLst/>
          </a:prstGeom>
          <a:noFill/>
        </p:spPr>
        <p:txBody>
          <a:bodyPr wrap="square" rtlCol="0">
            <a:spAutoFit/>
          </a:bodyPr>
          <a:lstStyle/>
          <a:p>
            <a:pPr algn="ctr"/>
            <a:r>
              <a:rPr lang="en-US" sz="8000" b="1" dirty="0">
                <a:solidFill>
                  <a:srgbClr val="3D8AF7"/>
                </a:solidFill>
                <a:latin typeface="Poppins" pitchFamily="2" charset="77"/>
                <a:cs typeface="Poppins" pitchFamily="2" charset="77"/>
              </a:rPr>
              <a:t>For Help</a:t>
            </a:r>
          </a:p>
        </p:txBody>
      </p:sp>
      <p:pic>
        <p:nvPicPr>
          <p:cNvPr id="6" name="Picture 5">
            <a:extLst>
              <a:ext uri="{FF2B5EF4-FFF2-40B4-BE49-F238E27FC236}">
                <a16:creationId xmlns:a16="http://schemas.microsoft.com/office/drawing/2014/main" id="{6D0105A1-924A-86C4-F547-CD78DB4EA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935" y="3039853"/>
            <a:ext cx="3818495" cy="3818495"/>
          </a:xfrm>
          <a:prstGeom prst="rect">
            <a:avLst/>
          </a:prstGeom>
        </p:spPr>
      </p:pic>
      <p:pic>
        <p:nvPicPr>
          <p:cNvPr id="8" name="Picture 7">
            <a:extLst>
              <a:ext uri="{FF2B5EF4-FFF2-40B4-BE49-F238E27FC236}">
                <a16:creationId xmlns:a16="http://schemas.microsoft.com/office/drawing/2014/main" id="{6252D207-BBA4-A95B-E042-45DDF2899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222" y="1667951"/>
            <a:ext cx="2423702" cy="5016500"/>
          </a:xfrm>
          <a:prstGeom prst="rect">
            <a:avLst/>
          </a:prstGeom>
        </p:spPr>
      </p:pic>
      <p:sp>
        <p:nvSpPr>
          <p:cNvPr id="5" name="Freeform 12">
            <a:extLst>
              <a:ext uri="{FF2B5EF4-FFF2-40B4-BE49-F238E27FC236}">
                <a16:creationId xmlns:a16="http://schemas.microsoft.com/office/drawing/2014/main" id="{51DFA311-B407-1129-C259-0108CA310702}"/>
              </a:ext>
            </a:extLst>
          </p:cNvPr>
          <p:cNvSpPr/>
          <p:nvPr/>
        </p:nvSpPr>
        <p:spPr>
          <a:xfrm>
            <a:off x="3647400" y="213074"/>
            <a:ext cx="5122957" cy="703411"/>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5"/>
            <a:stretch>
              <a:fillRect/>
            </a:stretch>
          </a:blipFill>
        </p:spPr>
      </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10084411" y="934449"/>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496509" y="1372069"/>
            <a:ext cx="10611437" cy="938719"/>
          </a:xfrm>
          <a:prstGeom prst="rect">
            <a:avLst/>
          </a:prstGeom>
          <a:noFill/>
        </p:spPr>
        <p:txBody>
          <a:bodyPr wrap="square" rtlCol="0">
            <a:spAutoFit/>
          </a:bodyPr>
          <a:lstStyle/>
          <a:p>
            <a:pPr algn="ctr">
              <a:tabLst>
                <a:tab pos="3025775" algn="l"/>
              </a:tabLst>
            </a:pPr>
            <a:r>
              <a:rPr lang="en-GB" sz="5500" b="1" dirty="0">
                <a:solidFill>
                  <a:schemeClr val="bg1"/>
                </a:solidFill>
                <a:latin typeface="Poppins" pitchFamily="2" charset="77"/>
              </a:rPr>
              <a:t>Who To Ask For Help From</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3869837" y="446836"/>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496509" y="5570701"/>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2" name="Rectangle 41">
            <a:extLst>
              <a:ext uri="{FF2B5EF4-FFF2-40B4-BE49-F238E27FC236}">
                <a16:creationId xmlns:a16="http://schemas.microsoft.com/office/drawing/2014/main" id="{1477B295-BBA3-B953-6385-06CB528622F9}"/>
              </a:ext>
            </a:extLst>
          </p:cNvPr>
          <p:cNvSpPr/>
          <p:nvPr/>
        </p:nvSpPr>
        <p:spPr>
          <a:xfrm>
            <a:off x="2171525" y="5754917"/>
            <a:ext cx="8166602" cy="830997"/>
          </a:xfrm>
          <a:prstGeom prst="rect">
            <a:avLst/>
          </a:prstGeom>
        </p:spPr>
        <p:txBody>
          <a:bodyPr wrap="square">
            <a:spAutoFit/>
          </a:bodyPr>
          <a:lstStyle/>
          <a:p>
            <a:pPr algn="ctr"/>
            <a:r>
              <a:rPr lang="en-US" sz="2400" b="1" dirty="0">
                <a:solidFill>
                  <a:srgbClr val="939598"/>
                </a:solidFill>
                <a:latin typeface="Poppins"/>
              </a:rPr>
              <a:t>If you are not used to asking for help, it can be hard to know who to ask!</a:t>
            </a:r>
          </a:p>
        </p:txBody>
      </p:sp>
      <p:grpSp>
        <p:nvGrpSpPr>
          <p:cNvPr id="44" name="Group 43">
            <a:extLst>
              <a:ext uri="{FF2B5EF4-FFF2-40B4-BE49-F238E27FC236}">
                <a16:creationId xmlns:a16="http://schemas.microsoft.com/office/drawing/2014/main" id="{226AEFF6-3EED-E3C5-3EC1-25FDF21E5AF9}"/>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D231342A-5C6F-F5E5-CCA5-19FD4961EA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4C0622EA-53C6-0261-F115-4428788B093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3" name="Graphic 38">
            <a:extLst>
              <a:ext uri="{FF2B5EF4-FFF2-40B4-BE49-F238E27FC236}">
                <a16:creationId xmlns:a16="http://schemas.microsoft.com/office/drawing/2014/main" id="{8143A2AA-6A6D-9826-BCC1-14BB32BC4F1B}"/>
              </a:ext>
            </a:extLst>
          </p:cNvPr>
          <p:cNvGrpSpPr/>
          <p:nvPr/>
        </p:nvGrpSpPr>
        <p:grpSpPr>
          <a:xfrm>
            <a:off x="10291165" y="5244885"/>
            <a:ext cx="336664" cy="336745"/>
            <a:chOff x="9342265" y="2571740"/>
            <a:chExt cx="336664" cy="336745"/>
          </a:xfrm>
        </p:grpSpPr>
        <p:sp>
          <p:nvSpPr>
            <p:cNvPr id="4" name="Graphic 38">
              <a:extLst>
                <a:ext uri="{FF2B5EF4-FFF2-40B4-BE49-F238E27FC236}">
                  <a16:creationId xmlns:a16="http://schemas.microsoft.com/office/drawing/2014/main" id="{8A14BC35-49EF-AC55-D6D9-A6DFAF69CEF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855EC639-A2F6-C837-17F3-27531E2F945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 name="Graphic 38">
            <a:extLst>
              <a:ext uri="{FF2B5EF4-FFF2-40B4-BE49-F238E27FC236}">
                <a16:creationId xmlns:a16="http://schemas.microsoft.com/office/drawing/2014/main" id="{87E2ABFD-F2D9-54E4-7692-E35A17FBD20D}"/>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159131C-1F3D-4BB6-2E41-6EA5CAE30624}"/>
              </a:ext>
            </a:extLst>
          </p:cNvPr>
          <p:cNvSpPr/>
          <p:nvPr/>
        </p:nvSpPr>
        <p:spPr>
          <a:xfrm>
            <a:off x="6845089" y="3790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492BB69B-E7D0-7D03-8307-661477C85EB1}"/>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0" name="Rectangle 9">
            <a:extLst>
              <a:ext uri="{FF2B5EF4-FFF2-40B4-BE49-F238E27FC236}">
                <a16:creationId xmlns:a16="http://schemas.microsoft.com/office/drawing/2014/main" id="{D15C1AEA-09B8-5D6E-5188-3C7DA3DA3A18}"/>
              </a:ext>
            </a:extLst>
          </p:cNvPr>
          <p:cNvSpPr/>
          <p:nvPr/>
        </p:nvSpPr>
        <p:spPr>
          <a:xfrm>
            <a:off x="1714500" y="2455384"/>
            <a:ext cx="2065107" cy="1740476"/>
          </a:xfrm>
          <a:prstGeom prst="rect">
            <a:avLst/>
          </a:prstGeom>
        </p:spPr>
        <p:txBody>
          <a:bodyPr wrap="square">
            <a:spAutoFit/>
          </a:bodyPr>
          <a:lstStyle/>
          <a:p>
            <a:pPr algn="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Friends</a:t>
            </a:r>
          </a:p>
          <a:p>
            <a:pPr algn="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Cousins</a:t>
            </a:r>
          </a:p>
          <a:p>
            <a:pPr algn="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Coaches</a:t>
            </a:r>
          </a:p>
        </p:txBody>
      </p:sp>
      <p:pic>
        <p:nvPicPr>
          <p:cNvPr id="12" name="Picture 11">
            <a:extLst>
              <a:ext uri="{FF2B5EF4-FFF2-40B4-BE49-F238E27FC236}">
                <a16:creationId xmlns:a16="http://schemas.microsoft.com/office/drawing/2014/main" id="{0DCD69EB-090C-FD61-313D-1EA94C81B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695" y="1895423"/>
            <a:ext cx="3411459" cy="3675278"/>
          </a:xfrm>
          <a:prstGeom prst="rect">
            <a:avLst/>
          </a:prstGeom>
        </p:spPr>
      </p:pic>
      <p:sp>
        <p:nvSpPr>
          <p:cNvPr id="13" name="Rectangle 12">
            <a:extLst>
              <a:ext uri="{FF2B5EF4-FFF2-40B4-BE49-F238E27FC236}">
                <a16:creationId xmlns:a16="http://schemas.microsoft.com/office/drawing/2014/main" id="{E7F658B8-DA0C-65D8-982E-EB4179D40932}"/>
              </a:ext>
            </a:extLst>
          </p:cNvPr>
          <p:cNvSpPr/>
          <p:nvPr/>
        </p:nvSpPr>
        <p:spPr>
          <a:xfrm>
            <a:off x="7962900" y="2455384"/>
            <a:ext cx="3800475" cy="1740476"/>
          </a:xfrm>
          <a:prstGeom prst="rect">
            <a:avLst/>
          </a:prstGeom>
        </p:spPr>
        <p:txBody>
          <a:bodyPr wrap="square">
            <a:spAutoFit/>
          </a:bodyPr>
          <a:lstStyle/>
          <a:p>
            <a:pP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Parents/Caregivers</a:t>
            </a:r>
          </a:p>
          <a:p>
            <a:pP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Classmates</a:t>
            </a:r>
          </a:p>
          <a:p>
            <a:pPr>
              <a:lnSpc>
                <a:spcPct val="130000"/>
              </a:lnSpc>
            </a:pPr>
            <a:r>
              <a:rPr lang="en-US" sz="2800" b="1" dirty="0">
                <a:solidFill>
                  <a:schemeClr val="accent4"/>
                </a:solidFill>
                <a:latin typeface="Poppins SemiBold" panose="00000700000000000000" pitchFamily="2" charset="0"/>
                <a:cs typeface="Poppins SemiBold" panose="00000700000000000000" pitchFamily="2" charset="0"/>
              </a:rPr>
              <a:t>Teachers</a:t>
            </a:r>
          </a:p>
        </p:txBody>
      </p:sp>
      <p:sp>
        <p:nvSpPr>
          <p:cNvPr id="11" name="Rectangle: Rounded Corners 32">
            <a:extLst>
              <a:ext uri="{FF2B5EF4-FFF2-40B4-BE49-F238E27FC236}">
                <a16:creationId xmlns:a16="http://schemas.microsoft.com/office/drawing/2014/main" id="{08651F9B-DFDC-421E-4AF8-EE2C9080BCAC}"/>
              </a:ext>
            </a:extLst>
          </p:cNvPr>
          <p:cNvSpPr/>
          <p:nvPr/>
        </p:nvSpPr>
        <p:spPr>
          <a:xfrm>
            <a:off x="3831660" y="4561328"/>
            <a:ext cx="4528680" cy="610489"/>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 name="Rectangle 6">
            <a:extLst>
              <a:ext uri="{FF2B5EF4-FFF2-40B4-BE49-F238E27FC236}">
                <a16:creationId xmlns:a16="http://schemas.microsoft.com/office/drawing/2014/main" id="{637BCEF6-02F5-1B5C-4F35-F15706A34B18}"/>
              </a:ext>
            </a:extLst>
          </p:cNvPr>
          <p:cNvSpPr/>
          <p:nvPr/>
        </p:nvSpPr>
        <p:spPr>
          <a:xfrm>
            <a:off x="3997635" y="4635740"/>
            <a:ext cx="4196730" cy="461665"/>
          </a:xfrm>
          <a:prstGeom prst="rect">
            <a:avLst/>
          </a:prstGeom>
        </p:spPr>
        <p:txBody>
          <a:bodyPr wrap="square">
            <a:spAutoFit/>
          </a:bodyPr>
          <a:lstStyle/>
          <a:p>
            <a:pPr algn="ctr"/>
            <a:r>
              <a:rPr lang="en-US" sz="2400" b="1" dirty="0">
                <a:solidFill>
                  <a:schemeClr val="bg1"/>
                </a:solidFill>
                <a:latin typeface="Poppins"/>
              </a:rPr>
              <a:t>Who can we ask for help?</a:t>
            </a:r>
          </a:p>
        </p:txBody>
      </p:sp>
    </p:spTree>
    <p:extLst>
      <p:ext uri="{BB962C8B-B14F-4D97-AF65-F5344CB8AC3E}">
        <p14:creationId xmlns:p14="http://schemas.microsoft.com/office/powerpoint/2010/main" val="58899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970324" y="1893964"/>
            <a:ext cx="4383484" cy="3315556"/>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197064" y="2138269"/>
            <a:ext cx="3946436" cy="2616101"/>
          </a:xfrm>
          <a:prstGeom prst="rect">
            <a:avLst/>
          </a:prstGeom>
          <a:noFill/>
        </p:spPr>
        <p:txBody>
          <a:bodyPr wrap="square" rtlCol="0">
            <a:spAutoFit/>
          </a:bodyPr>
          <a:lstStyle/>
          <a:p>
            <a:pP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Who are you most comfortable asking for help from?</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373111" y="43561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4269184" cy="1015663"/>
          </a:xfrm>
          <a:prstGeom prst="rect">
            <a:avLst/>
          </a:prstGeom>
          <a:noFill/>
        </p:spPr>
        <p:txBody>
          <a:bodyPr wrap="square" rtlCol="0">
            <a:spAutoFit/>
          </a:bodyPr>
          <a:lstStyle/>
          <a:p>
            <a:pPr>
              <a:tabLst>
                <a:tab pos="3025775" algn="l"/>
              </a:tabLst>
            </a:pPr>
            <a:r>
              <a:rPr lang="en-GB" sz="6000" b="1" dirty="0">
                <a:solidFill>
                  <a:srgbClr val="3D8AF7"/>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Freeform 12">
            <a:extLst>
              <a:ext uri="{FF2B5EF4-FFF2-40B4-BE49-F238E27FC236}">
                <a16:creationId xmlns:a16="http://schemas.microsoft.com/office/drawing/2014/main" id="{FA852E29-EC49-2E26-6C0C-88DD06215B2D}"/>
              </a:ext>
            </a:extLst>
          </p:cNvPr>
          <p:cNvSpPr/>
          <p:nvPr/>
        </p:nvSpPr>
        <p:spPr>
          <a:xfrm flipH="1">
            <a:off x="5909286" y="1564989"/>
            <a:ext cx="4324519" cy="4310021"/>
          </a:xfrm>
          <a:custGeom>
            <a:avLst/>
            <a:gdLst/>
            <a:ahLst/>
            <a:cxnLst/>
            <a:rect l="l" t="t" r="r" b="b"/>
            <a:pathLst>
              <a:path w="6786729" h="6582104">
                <a:moveTo>
                  <a:pt x="0" y="0"/>
                </a:moveTo>
                <a:lnTo>
                  <a:pt x="6786730" y="0"/>
                </a:lnTo>
                <a:lnTo>
                  <a:pt x="6786730" y="6582103"/>
                </a:lnTo>
                <a:lnTo>
                  <a:pt x="0" y="6582103"/>
                </a:lnTo>
                <a:lnTo>
                  <a:pt x="0" y="0"/>
                </a:lnTo>
                <a:close/>
              </a:path>
            </a:pathLst>
          </a:custGeom>
          <a:blipFill>
            <a:blip r:embed="rId4"/>
            <a:stretch>
              <a:fillRect/>
            </a:stretch>
          </a:blipFill>
        </p:spPr>
      </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9500218" y="14767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7577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2464482" y="699194"/>
            <a:ext cx="7110701" cy="1015663"/>
          </a:xfrm>
          <a:prstGeom prst="rect">
            <a:avLst/>
          </a:prstGeom>
          <a:noFill/>
        </p:spPr>
        <p:txBody>
          <a:bodyPr wrap="square" rtlCol="0">
            <a:spAutoFit/>
          </a:bodyPr>
          <a:lstStyle/>
          <a:p>
            <a:pPr algn="ctr"/>
            <a:r>
              <a:rPr lang="en-US" sz="6000" b="1" dirty="0">
                <a:solidFill>
                  <a:srgbClr val="3D8AF7"/>
                </a:solidFill>
                <a:latin typeface="Poppins" pitchFamily="2" charset="77"/>
                <a:cs typeface="Poppins SemiBold" panose="00000700000000000000" pitchFamily="2" charset="0"/>
              </a:rPr>
              <a:t>Make A Choice</a:t>
            </a:r>
            <a:endParaRPr lang="en-GB" sz="6000" b="1" dirty="0">
              <a:solidFill>
                <a:srgbClr val="3D8AF7"/>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40313" y="496305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4" name="Group 43">
            <a:extLst>
              <a:ext uri="{FF2B5EF4-FFF2-40B4-BE49-F238E27FC236}">
                <a16:creationId xmlns:a16="http://schemas.microsoft.com/office/drawing/2014/main" id="{D5BD7106-B8B1-CF95-B4D7-BE50B9ED65C4}"/>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424F02F4-B538-8C6C-ABBD-CE3E947E055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08C80A36-E08D-91B8-2136-8F934C6B19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47" name="Graphic 2">
            <a:extLst>
              <a:ext uri="{FF2B5EF4-FFF2-40B4-BE49-F238E27FC236}">
                <a16:creationId xmlns:a16="http://schemas.microsoft.com/office/drawing/2014/main" id="{72DB8B27-1C69-34B3-3B3F-B06166AF2899}"/>
              </a:ext>
            </a:extLst>
          </p:cNvPr>
          <p:cNvGrpSpPr/>
          <p:nvPr/>
        </p:nvGrpSpPr>
        <p:grpSpPr>
          <a:xfrm>
            <a:off x="9047655" y="400892"/>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109" y="5514219"/>
            <a:ext cx="1254436" cy="1254436"/>
          </a:xfrm>
          <a:prstGeom prst="rect">
            <a:avLst/>
          </a:prstGeom>
        </p:spPr>
      </p:pic>
      <p:grpSp>
        <p:nvGrpSpPr>
          <p:cNvPr id="4" name="Group 3">
            <a:extLst>
              <a:ext uri="{FF2B5EF4-FFF2-40B4-BE49-F238E27FC236}">
                <a16:creationId xmlns:a16="http://schemas.microsoft.com/office/drawing/2014/main" id="{5D021636-DBB9-4D0C-4A56-810824AFF085}"/>
              </a:ext>
            </a:extLst>
          </p:cNvPr>
          <p:cNvGrpSpPr/>
          <p:nvPr/>
        </p:nvGrpSpPr>
        <p:grpSpPr>
          <a:xfrm>
            <a:off x="2011779" y="1981064"/>
            <a:ext cx="8168442" cy="2940449"/>
            <a:chOff x="1309254" y="3048299"/>
            <a:chExt cx="8168442" cy="2940449"/>
          </a:xfrm>
        </p:grpSpPr>
        <p:sp>
          <p:nvSpPr>
            <p:cNvPr id="5" name="TextBox 4">
              <a:extLst>
                <a:ext uri="{FF2B5EF4-FFF2-40B4-BE49-F238E27FC236}">
                  <a16:creationId xmlns:a16="http://schemas.microsoft.com/office/drawing/2014/main" id="{595E9D45-EC75-613F-05D6-F688B8F26980}"/>
                </a:ext>
              </a:extLst>
            </p:cNvPr>
            <p:cNvSpPr txBox="1"/>
            <p:nvPr/>
          </p:nvSpPr>
          <p:spPr>
            <a:xfrm>
              <a:off x="1827153" y="3107733"/>
              <a:ext cx="7650543" cy="830997"/>
            </a:xfrm>
            <a:prstGeom prst="rect">
              <a:avLst/>
            </a:prstGeom>
            <a:noFill/>
          </p:spPr>
          <p:txBody>
            <a:bodyPr wrap="square" rtlCol="0">
              <a:spAutoFit/>
            </a:bodyPr>
            <a:lstStyle/>
            <a:p>
              <a:r>
                <a:rPr lang="en-US" sz="2400" dirty="0">
                  <a:solidFill>
                    <a:srgbClr val="3D8AF7"/>
                  </a:solidFill>
                  <a:latin typeface="Poppins SemiBold" panose="00000700000000000000" pitchFamily="2" charset="0"/>
                  <a:cs typeface="Poppins SemiBold" panose="00000700000000000000" pitchFamily="2" charset="0"/>
                </a:rPr>
                <a:t>At least once a day you probably make a choice to ask for help or to do something on your own.</a:t>
              </a:r>
            </a:p>
          </p:txBody>
        </p:sp>
        <p:sp>
          <p:nvSpPr>
            <p:cNvPr id="6" name="Graphic 38">
              <a:extLst>
                <a:ext uri="{FF2B5EF4-FFF2-40B4-BE49-F238E27FC236}">
                  <a16:creationId xmlns:a16="http://schemas.microsoft.com/office/drawing/2014/main" id="{B8C80A48-F7D1-89BC-1489-DCA542D1BF7F}"/>
                </a:ext>
              </a:extLst>
            </p:cNvPr>
            <p:cNvSpPr/>
            <p:nvPr/>
          </p:nvSpPr>
          <p:spPr>
            <a:xfrm>
              <a:off x="1309254" y="3048299"/>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D8AF7"/>
            </a:solidFill>
            <a:ln w="3429" cap="flat">
              <a:noFill/>
              <a:prstDash val="solid"/>
              <a:miter/>
            </a:ln>
          </p:spPr>
          <p:txBody>
            <a:bodyPr rtlCol="0" anchor="ctr"/>
            <a:lstStyle/>
            <a:p>
              <a:endParaRPr lang="en-ID"/>
            </a:p>
          </p:txBody>
        </p:sp>
        <p:sp>
          <p:nvSpPr>
            <p:cNvPr id="7" name="TextBox 6">
              <a:extLst>
                <a:ext uri="{FF2B5EF4-FFF2-40B4-BE49-F238E27FC236}">
                  <a16:creationId xmlns:a16="http://schemas.microsoft.com/office/drawing/2014/main" id="{A7375388-90CE-027B-204C-12F169E3BE11}"/>
                </a:ext>
              </a:extLst>
            </p:cNvPr>
            <p:cNvSpPr txBox="1"/>
            <p:nvPr/>
          </p:nvSpPr>
          <p:spPr>
            <a:xfrm>
              <a:off x="1827153" y="4136433"/>
              <a:ext cx="7650543" cy="461665"/>
            </a:xfrm>
            <a:prstGeom prst="rect">
              <a:avLst/>
            </a:prstGeom>
            <a:noFill/>
          </p:spPr>
          <p:txBody>
            <a:bodyPr wrap="square" rtlCol="0">
              <a:spAutoFit/>
            </a:bodyPr>
            <a:lstStyle/>
            <a:p>
              <a:r>
                <a:rPr lang="en-US" sz="2400" dirty="0">
                  <a:solidFill>
                    <a:srgbClr val="092074"/>
                  </a:solidFill>
                  <a:latin typeface="Poppins SemiBold" panose="00000700000000000000" pitchFamily="2" charset="0"/>
                  <a:cs typeface="Poppins SemiBold" panose="00000700000000000000" pitchFamily="2" charset="0"/>
                </a:rPr>
                <a:t>Everyone needs help from time to time. </a:t>
              </a:r>
            </a:p>
          </p:txBody>
        </p:sp>
        <p:sp>
          <p:nvSpPr>
            <p:cNvPr id="8" name="TextBox 7">
              <a:extLst>
                <a:ext uri="{FF2B5EF4-FFF2-40B4-BE49-F238E27FC236}">
                  <a16:creationId xmlns:a16="http://schemas.microsoft.com/office/drawing/2014/main" id="{7D054C7C-121B-ECD5-08F8-D35C466764B2}"/>
                </a:ext>
              </a:extLst>
            </p:cNvPr>
            <p:cNvSpPr txBox="1"/>
            <p:nvPr/>
          </p:nvSpPr>
          <p:spPr>
            <a:xfrm>
              <a:off x="1827153" y="4803183"/>
              <a:ext cx="7650543" cy="461665"/>
            </a:xfrm>
            <a:prstGeom prst="rect">
              <a:avLst/>
            </a:prstGeom>
            <a:noFill/>
          </p:spPr>
          <p:txBody>
            <a:bodyPr wrap="square" rtlCol="0">
              <a:spAutoFit/>
            </a:bodyPr>
            <a:lstStyle/>
            <a:p>
              <a:r>
                <a:rPr lang="en-US" sz="2400" dirty="0">
                  <a:solidFill>
                    <a:srgbClr val="F9C00F"/>
                  </a:solidFill>
                  <a:latin typeface="Poppins SemiBold" panose="00000700000000000000" pitchFamily="2" charset="0"/>
                  <a:cs typeface="Poppins SemiBold" panose="00000700000000000000" pitchFamily="2" charset="0"/>
                </a:rPr>
                <a:t>Try to get in the habit of asking for help. </a:t>
              </a:r>
            </a:p>
          </p:txBody>
        </p:sp>
        <p:sp>
          <p:nvSpPr>
            <p:cNvPr id="9" name="TextBox 8">
              <a:extLst>
                <a:ext uri="{FF2B5EF4-FFF2-40B4-BE49-F238E27FC236}">
                  <a16:creationId xmlns:a16="http://schemas.microsoft.com/office/drawing/2014/main" id="{33696F6E-688C-197A-F00F-364A94987904}"/>
                </a:ext>
              </a:extLst>
            </p:cNvPr>
            <p:cNvSpPr txBox="1"/>
            <p:nvPr/>
          </p:nvSpPr>
          <p:spPr>
            <a:xfrm>
              <a:off x="1827153" y="5527083"/>
              <a:ext cx="7650543" cy="461665"/>
            </a:xfrm>
            <a:prstGeom prst="rect">
              <a:avLst/>
            </a:prstGeom>
            <a:noFill/>
          </p:spPr>
          <p:txBody>
            <a:bodyPr wrap="square" rtlCol="0">
              <a:spAutoFit/>
            </a:bodyPr>
            <a:lstStyle/>
            <a:p>
              <a:r>
                <a:rPr lang="en-US" sz="2400" dirty="0">
                  <a:solidFill>
                    <a:srgbClr val="3E8C4E"/>
                  </a:solidFill>
                  <a:latin typeface="Poppins SemiBold" panose="00000700000000000000" pitchFamily="2" charset="0"/>
                  <a:cs typeface="Poppins SemiBold" panose="00000700000000000000" pitchFamily="2" charset="0"/>
                </a:rPr>
                <a:t>The more often you do, the easier it will become!</a:t>
              </a:r>
            </a:p>
          </p:txBody>
        </p:sp>
        <p:sp>
          <p:nvSpPr>
            <p:cNvPr id="10" name="Graphic 38">
              <a:extLst>
                <a:ext uri="{FF2B5EF4-FFF2-40B4-BE49-F238E27FC236}">
                  <a16:creationId xmlns:a16="http://schemas.microsoft.com/office/drawing/2014/main" id="{8070BC78-F18C-EF69-9F16-213398747CFF}"/>
                </a:ext>
              </a:extLst>
            </p:cNvPr>
            <p:cNvSpPr/>
            <p:nvPr/>
          </p:nvSpPr>
          <p:spPr>
            <a:xfrm>
              <a:off x="1309254" y="4086524"/>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09207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994108A-D09B-6CE5-5BEF-0E1893B7AF94}"/>
                </a:ext>
              </a:extLst>
            </p:cNvPr>
            <p:cNvSpPr/>
            <p:nvPr/>
          </p:nvSpPr>
          <p:spPr>
            <a:xfrm>
              <a:off x="1309254" y="4810424"/>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F9C00F"/>
            </a:solid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A29008E-CEE6-08EC-99EE-79517AED00B6}"/>
                </a:ext>
              </a:extLst>
            </p:cNvPr>
            <p:cNvSpPr/>
            <p:nvPr/>
          </p:nvSpPr>
          <p:spPr>
            <a:xfrm>
              <a:off x="1309254" y="5496224"/>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C4E"/>
            </a:solid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22B32EA0-FE92-9D91-1F17-D99C9FBAE6B8}"/>
              </a:ext>
            </a:extLst>
          </p:cNvPr>
          <p:cNvGrpSpPr/>
          <p:nvPr/>
        </p:nvGrpSpPr>
        <p:grpSpPr>
          <a:xfrm>
            <a:off x="11230583" y="5784722"/>
            <a:ext cx="336664" cy="336745"/>
            <a:chOff x="9342265" y="2571740"/>
            <a:chExt cx="336664" cy="336745"/>
          </a:xfrm>
        </p:grpSpPr>
        <p:sp>
          <p:nvSpPr>
            <p:cNvPr id="14" name="Graphic 38">
              <a:extLst>
                <a:ext uri="{FF2B5EF4-FFF2-40B4-BE49-F238E27FC236}">
                  <a16:creationId xmlns:a16="http://schemas.microsoft.com/office/drawing/2014/main" id="{CDAF31A6-0F74-C8CF-E436-31F4F2572C0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F5D2D1A6-7C05-4AFE-7D06-4A83912008C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0299CC4F-A6A7-430F-014E-800CEC7D836A}"/>
              </a:ext>
            </a:extLst>
          </p:cNvPr>
          <p:cNvGrpSpPr/>
          <p:nvPr/>
        </p:nvGrpSpPr>
        <p:grpSpPr>
          <a:xfrm>
            <a:off x="794149" y="2009144"/>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14CD01BF-C566-DEFC-D464-22164905E19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9EE6AAF-63B6-E432-EEEB-38A763AD2CF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6ABE509-22E7-24D8-5906-DBB67182081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2A678B16-B319-28C2-5377-9068766668F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34B4A7-8559-3066-9568-22D3E47F82B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CB737721-48F4-10FC-4A6C-9042B6DDFA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8DC2746-D6FB-416D-7E4C-5D125FD56A2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BB5AA8FE-4CBE-A3A8-7258-51DF285F62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6786146-F889-B654-FF44-9D735E3D82F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12041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618778" y="4827379"/>
            <a:ext cx="9317526" cy="979114"/>
          </a:xfrm>
          <a:prstGeom prst="rect">
            <a:avLst/>
          </a:prstGeom>
        </p:spPr>
        <p:txBody>
          <a:bodyPr wrap="square">
            <a:spAutoFit/>
          </a:bodyPr>
          <a:lstStyle/>
          <a:p>
            <a:pPr algn="ctr">
              <a:lnSpc>
                <a:spcPts val="8064"/>
              </a:lnSpc>
            </a:pPr>
            <a:r>
              <a:rPr lang="en-US" sz="2800" dirty="0">
                <a:solidFill>
                  <a:srgbClr val="939598"/>
                </a:solidFill>
                <a:latin typeface="Poppins"/>
              </a:rPr>
              <a:t>What is something you can ask for help with today?</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3956508" y="699611"/>
            <a:ext cx="4641168" cy="1015663"/>
          </a:xfrm>
          <a:prstGeom prst="rect">
            <a:avLst/>
          </a:prstGeom>
          <a:noFill/>
        </p:spPr>
        <p:txBody>
          <a:bodyPr wrap="square" rtlCol="0">
            <a:spAutoFit/>
          </a:bodyPr>
          <a:lstStyle/>
          <a:p>
            <a:pPr algn="ctr"/>
            <a:r>
              <a:rPr lang="en-US" sz="6000" b="1" dirty="0">
                <a:solidFill>
                  <a:srgbClr val="3D8AF7"/>
                </a:solidFill>
                <a:latin typeface="Poppins" pitchFamily="2" charset="77"/>
                <a:cs typeface="Poppins SemiBold" panose="00000700000000000000" pitchFamily="2" charset="0"/>
              </a:rPr>
              <a:t>Discussion</a:t>
            </a:r>
            <a:endParaRPr lang="en-GB" sz="6000" b="1" dirty="0">
              <a:solidFill>
                <a:srgbClr val="3D8AF7"/>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8032337" y="292405"/>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70" y="5498748"/>
            <a:ext cx="1254436" cy="1254436"/>
          </a:xfrm>
          <a:prstGeom prst="rect">
            <a:avLst/>
          </a:prstGeom>
        </p:spPr>
      </p:pic>
      <p:pic>
        <p:nvPicPr>
          <p:cNvPr id="16" name="Picture 15">
            <a:extLst>
              <a:ext uri="{FF2B5EF4-FFF2-40B4-BE49-F238E27FC236}">
                <a16:creationId xmlns:a16="http://schemas.microsoft.com/office/drawing/2014/main" id="{254DB264-18AD-C4B0-0CE6-F53C1EAF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800" y="1816100"/>
            <a:ext cx="5232400" cy="3225800"/>
          </a:xfrm>
          <a:prstGeom prst="rect">
            <a:avLst/>
          </a:prstGeom>
        </p:spPr>
      </p:pic>
    </p:spTree>
    <p:extLst>
      <p:ext uri="{BB962C8B-B14F-4D97-AF65-F5344CB8AC3E}">
        <p14:creationId xmlns:p14="http://schemas.microsoft.com/office/powerpoint/2010/main" val="307587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1098240" y="3727867"/>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Sleep and rest well</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1153072" y="597256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your favorite songs</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6" name="Rectangle: Rounded Corners 54">
            <a:extLst>
              <a:ext uri="{FF2B5EF4-FFF2-40B4-BE49-F238E27FC236}">
                <a16:creationId xmlns:a16="http://schemas.microsoft.com/office/drawing/2014/main" id="{196B7F67-FE7E-4E38-ACD9-ED528AAD4164}"/>
              </a:ext>
            </a:extLst>
          </p:cNvPr>
          <p:cNvSpPr/>
          <p:nvPr/>
        </p:nvSpPr>
        <p:spPr>
          <a:xfrm>
            <a:off x="5057788" y="5947319"/>
            <a:ext cx="2490750" cy="601213"/>
          </a:xfrm>
          <a:prstGeom prst="roundRect">
            <a:avLst>
              <a:gd name="adj" fmla="val 50000"/>
            </a:avLst>
          </a:prstGeom>
          <a:solidFill>
            <a:srgbClr val="EB3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Write in your journal</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3703652" y="493828"/>
            <a:ext cx="4359010" cy="1015663"/>
          </a:xfrm>
          <a:prstGeom prst="rect">
            <a:avLst/>
          </a:prstGeom>
          <a:noFill/>
        </p:spPr>
        <p:txBody>
          <a:bodyPr wrap="square" rtlCol="0">
            <a:spAutoFit/>
          </a:bodyPr>
          <a:lstStyle/>
          <a:p>
            <a:r>
              <a:rPr lang="en-US" sz="6000" b="1" dirty="0">
                <a:solidFill>
                  <a:srgbClr val="3D8AF7"/>
                </a:solidFill>
                <a:latin typeface="Poppins" pitchFamily="2" charset="77"/>
                <a:cs typeface="Poppins SemiBold" panose="00000700000000000000" pitchFamily="2" charset="0"/>
              </a:rPr>
              <a:t>Check Out</a:t>
            </a:r>
            <a:endParaRPr lang="en-GB" sz="6000" b="1" dirty="0">
              <a:solidFill>
                <a:srgbClr val="3D8AF7"/>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918415" y="1294781"/>
            <a:ext cx="6562640"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452652" y="110483"/>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4614942" y="3682501"/>
            <a:ext cx="3371884" cy="603504"/>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Walk around your neighborhood</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263117" y="62053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8757433" y="3727867"/>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Stay hydrated</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3" name="Rectangle: Rounded Corners 54">
            <a:extLst>
              <a:ext uri="{FF2B5EF4-FFF2-40B4-BE49-F238E27FC236}">
                <a16:creationId xmlns:a16="http://schemas.microsoft.com/office/drawing/2014/main" id="{23961079-9302-C66A-A54A-FA1DD290E131}"/>
              </a:ext>
            </a:extLst>
          </p:cNvPr>
          <p:cNvSpPr/>
          <p:nvPr/>
        </p:nvSpPr>
        <p:spPr>
          <a:xfrm>
            <a:off x="8812265" y="597256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Workout</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30" name="Picture 29">
            <a:extLst>
              <a:ext uri="{FF2B5EF4-FFF2-40B4-BE49-F238E27FC236}">
                <a16:creationId xmlns:a16="http://schemas.microsoft.com/office/drawing/2014/main" id="{E256BD0E-72F3-6CCB-204A-57BDB7048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240" y="4445954"/>
            <a:ext cx="892533" cy="1451822"/>
          </a:xfrm>
          <a:prstGeom prst="rect">
            <a:avLst/>
          </a:prstGeom>
        </p:spPr>
      </p:pic>
      <p:pic>
        <p:nvPicPr>
          <p:cNvPr id="44" name="Picture 43">
            <a:extLst>
              <a:ext uri="{FF2B5EF4-FFF2-40B4-BE49-F238E27FC236}">
                <a16:creationId xmlns:a16="http://schemas.microsoft.com/office/drawing/2014/main" id="{F32AFE2A-293E-C1F0-65AE-9C08F997C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506" y="1746782"/>
            <a:ext cx="872676" cy="1872287"/>
          </a:xfrm>
          <a:prstGeom prst="rect">
            <a:avLst/>
          </a:prstGeom>
        </p:spPr>
      </p:pic>
      <p:pic>
        <p:nvPicPr>
          <p:cNvPr id="46" name="Picture 45">
            <a:extLst>
              <a:ext uri="{FF2B5EF4-FFF2-40B4-BE49-F238E27FC236}">
                <a16:creationId xmlns:a16="http://schemas.microsoft.com/office/drawing/2014/main" id="{6BCFA77E-F6D6-22A0-51B0-A8F0B7163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80" y="4491063"/>
            <a:ext cx="942734" cy="1456256"/>
          </a:xfrm>
          <a:prstGeom prst="rect">
            <a:avLst/>
          </a:prstGeom>
        </p:spPr>
      </p:pic>
      <p:pic>
        <p:nvPicPr>
          <p:cNvPr id="48" name="Picture 47">
            <a:extLst>
              <a:ext uri="{FF2B5EF4-FFF2-40B4-BE49-F238E27FC236}">
                <a16:creationId xmlns:a16="http://schemas.microsoft.com/office/drawing/2014/main" id="{E69D84AB-FE4D-03F1-A053-23077F811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4562" y="1698230"/>
            <a:ext cx="974032" cy="1940358"/>
          </a:xfrm>
          <a:prstGeom prst="rect">
            <a:avLst/>
          </a:prstGeom>
        </p:spPr>
      </p:pic>
      <p:pic>
        <p:nvPicPr>
          <p:cNvPr id="50" name="Picture 49">
            <a:extLst>
              <a:ext uri="{FF2B5EF4-FFF2-40B4-BE49-F238E27FC236}">
                <a16:creationId xmlns:a16="http://schemas.microsoft.com/office/drawing/2014/main" id="{9CF15A91-1D13-CB41-990B-5620D20764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128" y="2573601"/>
            <a:ext cx="1815910" cy="1082792"/>
          </a:xfrm>
          <a:prstGeom prst="rect">
            <a:avLst/>
          </a:prstGeom>
        </p:spPr>
      </p:pic>
      <p:pic>
        <p:nvPicPr>
          <p:cNvPr id="53" name="Picture 52">
            <a:extLst>
              <a:ext uri="{FF2B5EF4-FFF2-40B4-BE49-F238E27FC236}">
                <a16:creationId xmlns:a16="http://schemas.microsoft.com/office/drawing/2014/main" id="{D3ADAEAF-8F90-AA7C-08A5-4D84B83D23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0533" y="4491063"/>
            <a:ext cx="1376517" cy="1463237"/>
          </a:xfrm>
          <a:prstGeom prst="rect">
            <a:avLst/>
          </a:prstGeom>
        </p:spPr>
      </p:pic>
    </p:spTree>
    <p:extLst>
      <p:ext uri="{BB962C8B-B14F-4D97-AF65-F5344CB8AC3E}">
        <p14:creationId xmlns:p14="http://schemas.microsoft.com/office/powerpoint/2010/main" val="100151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92" name="Group 91">
            <a:extLst>
              <a:ext uri="{FF2B5EF4-FFF2-40B4-BE49-F238E27FC236}">
                <a16:creationId xmlns:a16="http://schemas.microsoft.com/office/drawing/2014/main" id="{6BFA11F5-1DA3-B1AC-2608-A05DE80A76BD}"/>
              </a:ext>
            </a:extLst>
          </p:cNvPr>
          <p:cNvGrpSpPr/>
          <p:nvPr/>
        </p:nvGrpSpPr>
        <p:grpSpPr>
          <a:xfrm>
            <a:off x="104719" y="6360088"/>
            <a:ext cx="2860654" cy="433629"/>
            <a:chOff x="6288775" y="3899192"/>
            <a:chExt cx="3101560" cy="467970"/>
          </a:xfrm>
          <a:effectLst/>
        </p:grpSpPr>
        <p:sp>
          <p:nvSpPr>
            <p:cNvPr id="93" name="Rectangle: Rounded Corners 25">
              <a:extLst>
                <a:ext uri="{FF2B5EF4-FFF2-40B4-BE49-F238E27FC236}">
                  <a16:creationId xmlns:a16="http://schemas.microsoft.com/office/drawing/2014/main" id="{C88EFF4C-8EC9-C4BC-465A-A790CC964F8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4" name="TextBox 93">
              <a:extLst>
                <a:ext uri="{FF2B5EF4-FFF2-40B4-BE49-F238E27FC236}">
                  <a16:creationId xmlns:a16="http://schemas.microsoft.com/office/drawing/2014/main" id="{4CF446D7-9C55-295D-54D5-834D260B067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3D8AF7"/>
                </a:solidFill>
                <a:latin typeface="Poppins" pitchFamily="2" charset="77"/>
                <a:cs typeface="Poppins SemiBold" panose="00000700000000000000" pitchFamily="2" charset="0"/>
              </a:rPr>
              <a:t>Would You Rather</a:t>
            </a:r>
            <a:endParaRPr lang="en-GB" sz="6000" b="1" dirty="0">
              <a:solidFill>
                <a:srgbClr val="3D8AF7"/>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767084" y="5537286"/>
            <a:ext cx="3098875" cy="515526"/>
          </a:xfrm>
          <a:prstGeom prst="rect">
            <a:avLst/>
          </a:prstGeom>
        </p:spPr>
        <p:txBody>
          <a:bodyPr wrap="square">
            <a:spAutoFit/>
          </a:bodyPr>
          <a:lstStyle/>
          <a:p>
            <a:pPr algn="ct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Have tacos for lunch</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098875" cy="515526"/>
          </a:xfrm>
          <a:prstGeom prst="rect">
            <a:avLst/>
          </a:prstGeom>
        </p:spPr>
        <p:txBody>
          <a:bodyPr wrap="square">
            <a:spAutoFit/>
          </a:bodyPr>
          <a:lstStyle/>
          <a:p>
            <a:pPr algn="ct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Have pizza for lunch</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4" name="Group 23">
            <a:extLst>
              <a:ext uri="{FF2B5EF4-FFF2-40B4-BE49-F238E27FC236}">
                <a16:creationId xmlns:a16="http://schemas.microsoft.com/office/drawing/2014/main" id="{D7431E0F-7049-6475-3DB2-2E71970B1502}"/>
              </a:ext>
            </a:extLst>
          </p:cNvPr>
          <p:cNvGrpSpPr/>
          <p:nvPr/>
        </p:nvGrpSpPr>
        <p:grpSpPr>
          <a:xfrm>
            <a:off x="97103" y="6358093"/>
            <a:ext cx="2860654" cy="433629"/>
            <a:chOff x="6288775" y="3899192"/>
            <a:chExt cx="3101560" cy="467970"/>
          </a:xfrm>
          <a:effectLst/>
        </p:grpSpPr>
        <p:sp>
          <p:nvSpPr>
            <p:cNvPr id="25" name="Rectangle: Rounded Corners 25">
              <a:extLst>
                <a:ext uri="{FF2B5EF4-FFF2-40B4-BE49-F238E27FC236}">
                  <a16:creationId xmlns:a16="http://schemas.microsoft.com/office/drawing/2014/main" id="{646040D6-657F-1B5A-DB92-BA05A720B7B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6" name="TextBox 25">
              <a:extLst>
                <a:ext uri="{FF2B5EF4-FFF2-40B4-BE49-F238E27FC236}">
                  <a16:creationId xmlns:a16="http://schemas.microsoft.com/office/drawing/2014/main" id="{82001C5E-559F-8E05-4F56-8A195120269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 name="Oval 8">
            <a:extLst>
              <a:ext uri="{FF2B5EF4-FFF2-40B4-BE49-F238E27FC236}">
                <a16:creationId xmlns:a16="http://schemas.microsoft.com/office/drawing/2014/main" id="{585B708F-48C8-7F0B-5952-FB674A08A1C7}"/>
              </a:ext>
            </a:extLst>
          </p:cNvPr>
          <p:cNvSpPr/>
          <p:nvPr/>
        </p:nvSpPr>
        <p:spPr>
          <a:xfrm>
            <a:off x="1452713"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Freeform 9">
            <a:extLst>
              <a:ext uri="{FF2B5EF4-FFF2-40B4-BE49-F238E27FC236}">
                <a16:creationId xmlns:a16="http://schemas.microsoft.com/office/drawing/2014/main" id="{99E406D7-5595-3D3C-D7D9-E634D3571A0D}"/>
              </a:ext>
            </a:extLst>
          </p:cNvPr>
          <p:cNvSpPr/>
          <p:nvPr/>
        </p:nvSpPr>
        <p:spPr>
          <a:xfrm>
            <a:off x="1832817" y="2197775"/>
            <a:ext cx="2777801" cy="2777801"/>
          </a:xfrm>
          <a:custGeom>
            <a:avLst/>
            <a:gdLst/>
            <a:ahLst/>
            <a:cxnLst/>
            <a:rect l="l" t="t" r="r" b="b"/>
            <a:pathLst>
              <a:path w="3575091" h="3575091">
                <a:moveTo>
                  <a:pt x="0" y="0"/>
                </a:moveTo>
                <a:lnTo>
                  <a:pt x="3575091" y="0"/>
                </a:lnTo>
                <a:lnTo>
                  <a:pt x="3575091" y="3575090"/>
                </a:lnTo>
                <a:lnTo>
                  <a:pt x="0" y="3575090"/>
                </a:lnTo>
                <a:lnTo>
                  <a:pt x="0" y="0"/>
                </a:lnTo>
                <a:close/>
              </a:path>
            </a:pathLst>
          </a:custGeom>
          <a:blipFill>
            <a:blip r:embed="rId4"/>
            <a:stretch>
              <a:fillRect/>
            </a:stretch>
          </a:blipFill>
        </p:spPr>
      </p:sp>
      <p:sp>
        <p:nvSpPr>
          <p:cNvPr id="11" name="Freeform 11">
            <a:extLst>
              <a:ext uri="{FF2B5EF4-FFF2-40B4-BE49-F238E27FC236}">
                <a16:creationId xmlns:a16="http://schemas.microsoft.com/office/drawing/2014/main" id="{09AEFD44-6736-C888-2E46-A8F148F5C15F}"/>
              </a:ext>
            </a:extLst>
          </p:cNvPr>
          <p:cNvSpPr/>
          <p:nvPr/>
        </p:nvSpPr>
        <p:spPr>
          <a:xfrm>
            <a:off x="7500702" y="2351201"/>
            <a:ext cx="2372451" cy="2372451"/>
          </a:xfrm>
          <a:custGeom>
            <a:avLst/>
            <a:gdLst/>
            <a:ahLst/>
            <a:cxnLst/>
            <a:rect l="l" t="t" r="r" b="b"/>
            <a:pathLst>
              <a:path w="3053397" h="3053397">
                <a:moveTo>
                  <a:pt x="0" y="0"/>
                </a:moveTo>
                <a:lnTo>
                  <a:pt x="3053397" y="0"/>
                </a:lnTo>
                <a:lnTo>
                  <a:pt x="3053397" y="3053397"/>
                </a:lnTo>
                <a:lnTo>
                  <a:pt x="0" y="3053397"/>
                </a:lnTo>
                <a:lnTo>
                  <a:pt x="0" y="0"/>
                </a:lnTo>
                <a:close/>
              </a:path>
            </a:pathLst>
          </a:custGeom>
          <a:blipFill>
            <a:blip r:embed="rId5"/>
            <a:stretch>
              <a:fillRect/>
            </a:stretch>
          </a:blipFill>
        </p:spPr>
      </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8500377" y="404363"/>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9110162" cy="1015663"/>
          </a:xfrm>
          <a:prstGeom prst="rect">
            <a:avLst/>
          </a:prstGeom>
          <a:noFill/>
        </p:spPr>
        <p:txBody>
          <a:bodyPr wrap="square" rtlCol="0">
            <a:spAutoFit/>
          </a:bodyPr>
          <a:lstStyle/>
          <a:p>
            <a:pPr>
              <a:tabLst>
                <a:tab pos="3025775" algn="l"/>
              </a:tabLst>
            </a:pPr>
            <a:r>
              <a:rPr lang="en-GB" sz="6000" b="1" dirty="0">
                <a:solidFill>
                  <a:srgbClr val="3D8AF7"/>
                </a:solidFill>
                <a:latin typeface="Poppins" pitchFamily="2" charset="77"/>
              </a:rPr>
              <a:t>Use All Your Strength</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 name="Picture 1" descr="Macbook.png">
            <a:extLst>
              <a:ext uri="{FF2B5EF4-FFF2-40B4-BE49-F238E27FC236}">
                <a16:creationId xmlns:a16="http://schemas.microsoft.com/office/drawing/2014/main" id="{D93927B6-38BA-469B-6400-ABA667EAC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340" y="1565502"/>
            <a:ext cx="8226535" cy="5407109"/>
          </a:xfrm>
          <a:prstGeom prst="rect">
            <a:avLst/>
          </a:prstGeom>
        </p:spPr>
      </p:pic>
      <p:pic>
        <p:nvPicPr>
          <p:cNvPr id="4" name="Online Media 3" title="Life Lesson | It&amp;#39;s OK to Ask for Help">
            <a:hlinkClick r:id="" action="ppaction://media"/>
            <a:extLst>
              <a:ext uri="{FF2B5EF4-FFF2-40B4-BE49-F238E27FC236}">
                <a16:creationId xmlns:a16="http://schemas.microsoft.com/office/drawing/2014/main" id="{C78790B1-FABB-4D36-A3E5-23803A1AA3E4}"/>
              </a:ext>
            </a:extLst>
          </p:cNvPr>
          <p:cNvPicPr>
            <a:picLocks noRot="1" noChangeAspect="1"/>
          </p:cNvPicPr>
          <p:nvPr>
            <a:videoFile r:link="rId1"/>
          </p:nvPr>
        </p:nvPicPr>
        <p:blipFill>
          <a:blip r:embed="rId7"/>
          <a:stretch>
            <a:fillRect/>
          </a:stretch>
        </p:blipFill>
        <p:spPr>
          <a:xfrm>
            <a:off x="3461473" y="2343261"/>
            <a:ext cx="5678267" cy="3194025"/>
          </a:xfrm>
          <a:prstGeom prst="rect">
            <a:avLst/>
          </a:prstGeom>
        </p:spPr>
      </p:pic>
    </p:spTree>
    <p:extLst>
      <p:ext uri="{BB962C8B-B14F-4D97-AF65-F5344CB8AC3E}">
        <p14:creationId xmlns:p14="http://schemas.microsoft.com/office/powerpoint/2010/main" val="125253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970324" y="1893964"/>
            <a:ext cx="4173176" cy="365207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168488" y="2138269"/>
            <a:ext cx="3823304" cy="3256276"/>
          </a:xfrm>
          <a:prstGeom prst="rect">
            <a:avLst/>
          </a:prstGeom>
          <a:noFill/>
        </p:spPr>
        <p:txBody>
          <a:bodyPr wrap="square" rtlCol="0">
            <a:spAutoFit/>
          </a:bodyPr>
          <a:lstStyle/>
          <a:p>
            <a:pPr algn="ct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Why do you think the speaker continued to say, “Use all your strength"?</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373111" y="43561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4269184" cy="1015663"/>
          </a:xfrm>
          <a:prstGeom prst="rect">
            <a:avLst/>
          </a:prstGeom>
          <a:noFill/>
        </p:spPr>
        <p:txBody>
          <a:bodyPr wrap="square" rtlCol="0">
            <a:spAutoFit/>
          </a:bodyPr>
          <a:lstStyle/>
          <a:p>
            <a:pPr>
              <a:tabLst>
                <a:tab pos="3025775" algn="l"/>
              </a:tabLst>
            </a:pPr>
            <a:r>
              <a:rPr lang="en-GB" sz="6000" b="1" dirty="0">
                <a:solidFill>
                  <a:srgbClr val="3D8AF7"/>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Freeform 12">
            <a:extLst>
              <a:ext uri="{FF2B5EF4-FFF2-40B4-BE49-F238E27FC236}">
                <a16:creationId xmlns:a16="http://schemas.microsoft.com/office/drawing/2014/main" id="{FA852E29-EC49-2E26-6C0C-88DD06215B2D}"/>
              </a:ext>
            </a:extLst>
          </p:cNvPr>
          <p:cNvSpPr/>
          <p:nvPr/>
        </p:nvSpPr>
        <p:spPr>
          <a:xfrm flipH="1">
            <a:off x="5909286" y="1564989"/>
            <a:ext cx="4324519" cy="4310021"/>
          </a:xfrm>
          <a:custGeom>
            <a:avLst/>
            <a:gdLst/>
            <a:ahLst/>
            <a:cxnLst/>
            <a:rect l="l" t="t" r="r" b="b"/>
            <a:pathLst>
              <a:path w="6786729" h="6582104">
                <a:moveTo>
                  <a:pt x="0" y="0"/>
                </a:moveTo>
                <a:lnTo>
                  <a:pt x="6786730" y="0"/>
                </a:lnTo>
                <a:lnTo>
                  <a:pt x="6786730" y="6582103"/>
                </a:lnTo>
                <a:lnTo>
                  <a:pt x="0" y="6582103"/>
                </a:lnTo>
                <a:lnTo>
                  <a:pt x="0" y="0"/>
                </a:lnTo>
                <a:close/>
              </a:path>
            </a:pathLst>
          </a:custGeom>
          <a:blipFill>
            <a:blip r:embed="rId4"/>
            <a:stretch>
              <a:fillRect/>
            </a:stretch>
          </a:blipFill>
        </p:spPr>
      </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9500218" y="14767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98625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275">
            <a:extLst>
              <a:ext uri="{FF2B5EF4-FFF2-40B4-BE49-F238E27FC236}">
                <a16:creationId xmlns:a16="http://schemas.microsoft.com/office/drawing/2014/main" id="{A6B28B31-ECAA-A779-E59E-DD89AF6ACBA1}"/>
              </a:ext>
            </a:extLst>
          </p:cNvPr>
          <p:cNvSpPr/>
          <p:nvPr/>
        </p:nvSpPr>
        <p:spPr>
          <a:xfrm>
            <a:off x="-891354" y="0"/>
            <a:ext cx="2207931" cy="6882355"/>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TextBox 21">
            <a:extLst>
              <a:ext uri="{FF2B5EF4-FFF2-40B4-BE49-F238E27FC236}">
                <a16:creationId xmlns:a16="http://schemas.microsoft.com/office/drawing/2014/main" id="{CB8EF42C-537F-1FC2-C09F-5EFE9DDDD63E}"/>
              </a:ext>
            </a:extLst>
          </p:cNvPr>
          <p:cNvSpPr txBox="1"/>
          <p:nvPr/>
        </p:nvSpPr>
        <p:spPr>
          <a:xfrm>
            <a:off x="1100690" y="1411667"/>
            <a:ext cx="9473789" cy="1015663"/>
          </a:xfrm>
          <a:prstGeom prst="rect">
            <a:avLst/>
          </a:prstGeom>
          <a:noFill/>
        </p:spPr>
        <p:txBody>
          <a:bodyPr wrap="square" rtlCol="0">
            <a:spAutoFit/>
          </a:bodyPr>
          <a:lstStyle/>
          <a:p>
            <a:pPr algn="ctr">
              <a:tabLst>
                <a:tab pos="2568575" algn="l"/>
                <a:tab pos="3025775" algn="l"/>
              </a:tabLst>
            </a:pPr>
            <a:r>
              <a:rPr lang="en-GB" sz="6000" b="1" dirty="0">
                <a:solidFill>
                  <a:srgbClr val="3D8AF7"/>
                </a:solidFill>
                <a:latin typeface="Poppins" pitchFamily="2" charset="77"/>
              </a:rPr>
              <a:t>Giving vs. Getting Help</a:t>
            </a:r>
          </a:p>
        </p:txBody>
      </p:sp>
      <p:sp>
        <p:nvSpPr>
          <p:cNvPr id="23" name="Rectangle: Rounded Corners 2276">
            <a:extLst>
              <a:ext uri="{FF2B5EF4-FFF2-40B4-BE49-F238E27FC236}">
                <a16:creationId xmlns:a16="http://schemas.microsoft.com/office/drawing/2014/main" id="{AAE6055E-A3C1-634E-B5FC-4AC031584FF3}"/>
              </a:ext>
            </a:extLst>
          </p:cNvPr>
          <p:cNvSpPr/>
          <p:nvPr/>
        </p:nvSpPr>
        <p:spPr>
          <a:xfrm>
            <a:off x="183626" y="2564078"/>
            <a:ext cx="5653959" cy="2249714"/>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364438" y="3044992"/>
            <a:ext cx="5257800" cy="1331134"/>
          </a:xfrm>
          <a:prstGeom prst="rect">
            <a:avLst/>
          </a:prstGeom>
        </p:spPr>
        <p:txBody>
          <a:bodyPr wrap="square">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Most people like to be helpful.</a:t>
            </a:r>
          </a:p>
        </p:txBody>
      </p:sp>
      <p:sp>
        <p:nvSpPr>
          <p:cNvPr id="24" name="Rectangle: Rounded Corners 2276">
            <a:extLst>
              <a:ext uri="{FF2B5EF4-FFF2-40B4-BE49-F238E27FC236}">
                <a16:creationId xmlns:a16="http://schemas.microsoft.com/office/drawing/2014/main" id="{8FCBB036-85F9-48A5-5377-198AF87AA905}"/>
              </a:ext>
            </a:extLst>
          </p:cNvPr>
          <p:cNvSpPr/>
          <p:nvPr/>
        </p:nvSpPr>
        <p:spPr>
          <a:xfrm>
            <a:off x="6176922" y="2564078"/>
            <a:ext cx="5653959" cy="224971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Rectangle 24">
            <a:extLst>
              <a:ext uri="{FF2B5EF4-FFF2-40B4-BE49-F238E27FC236}">
                <a16:creationId xmlns:a16="http://schemas.microsoft.com/office/drawing/2014/main" id="{FA36AD51-231F-DC6C-B715-FF5DF0D1DABC}"/>
              </a:ext>
            </a:extLst>
          </p:cNvPr>
          <p:cNvSpPr/>
          <p:nvPr/>
        </p:nvSpPr>
        <p:spPr>
          <a:xfrm>
            <a:off x="6357734" y="2694444"/>
            <a:ext cx="5257800" cy="1977464"/>
          </a:xfrm>
          <a:prstGeom prst="rect">
            <a:avLst/>
          </a:prstGeom>
        </p:spPr>
        <p:txBody>
          <a:bodyPr wrap="square">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Helping others can:</a:t>
            </a:r>
          </a:p>
          <a:p>
            <a:pPr marL="457200" indent="-228600">
              <a:lnSpc>
                <a:spcPct val="150000"/>
              </a:lnSpc>
              <a:buFont typeface="Arial" panose="020B0604020202020204" pitchFamily="34" charset="0"/>
              <a:buChar char="•"/>
            </a:pPr>
            <a:r>
              <a:rPr lang="en-US" sz="2800" b="1" dirty="0">
                <a:solidFill>
                  <a:schemeClr val="bg1"/>
                </a:solidFill>
                <a:latin typeface="Poppins" pitchFamily="2" charset="77"/>
                <a:ea typeface="Open Sans" panose="020B0606030504020204" pitchFamily="34" charset="0"/>
                <a:cs typeface="Poppins" pitchFamily="2" charset="77"/>
              </a:rPr>
              <a:t>Make you feel good</a:t>
            </a:r>
          </a:p>
          <a:p>
            <a:pPr marL="457200" indent="-228600">
              <a:lnSpc>
                <a:spcPct val="150000"/>
              </a:lnSpc>
              <a:buFont typeface="Arial" panose="020B0604020202020204" pitchFamily="34" charset="0"/>
              <a:buChar char="•"/>
            </a:pPr>
            <a:r>
              <a:rPr lang="en-US" sz="2800" b="1" dirty="0">
                <a:solidFill>
                  <a:schemeClr val="bg1"/>
                </a:solidFill>
                <a:latin typeface="Poppins" pitchFamily="2" charset="77"/>
                <a:ea typeface="Open Sans" panose="020B0606030504020204" pitchFamily="34" charset="0"/>
                <a:cs typeface="Poppins" pitchFamily="2" charset="77"/>
              </a:rPr>
              <a:t>Help you feel important</a:t>
            </a:r>
          </a:p>
        </p:txBody>
      </p:sp>
      <p:pic>
        <p:nvPicPr>
          <p:cNvPr id="28" name="Picture 27">
            <a:extLst>
              <a:ext uri="{FF2B5EF4-FFF2-40B4-BE49-F238E27FC236}">
                <a16:creationId xmlns:a16="http://schemas.microsoft.com/office/drawing/2014/main" id="{0480C78C-CC6F-DD7C-CA6B-7C7B26869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640" y="4596355"/>
            <a:ext cx="2286000" cy="2286000"/>
          </a:xfrm>
          <a:prstGeom prst="rect">
            <a:avLst/>
          </a:prstGeom>
        </p:spPr>
      </p:pic>
      <p:sp>
        <p:nvSpPr>
          <p:cNvPr id="29" name="Graphic 38">
            <a:extLst>
              <a:ext uri="{FF2B5EF4-FFF2-40B4-BE49-F238E27FC236}">
                <a16:creationId xmlns:a16="http://schemas.microsoft.com/office/drawing/2014/main" id="{08685EE8-B3A2-0221-1507-AD42E0CB0BC7}"/>
              </a:ext>
            </a:extLst>
          </p:cNvPr>
          <p:cNvSpPr/>
          <p:nvPr/>
        </p:nvSpPr>
        <p:spPr>
          <a:xfrm>
            <a:off x="4802211" y="626591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2" name="Group 31">
            <a:extLst>
              <a:ext uri="{FF2B5EF4-FFF2-40B4-BE49-F238E27FC236}">
                <a16:creationId xmlns:a16="http://schemas.microsoft.com/office/drawing/2014/main" id="{60376B84-D1A3-3F9F-7DC9-E55ACC37553E}"/>
              </a:ext>
            </a:extLst>
          </p:cNvPr>
          <p:cNvGrpSpPr/>
          <p:nvPr/>
        </p:nvGrpSpPr>
        <p:grpSpPr>
          <a:xfrm>
            <a:off x="89451" y="6360088"/>
            <a:ext cx="2860654" cy="433629"/>
            <a:chOff x="6288775" y="3899192"/>
            <a:chExt cx="3101560" cy="467970"/>
          </a:xfrm>
          <a:effectLst/>
        </p:grpSpPr>
        <p:sp>
          <p:nvSpPr>
            <p:cNvPr id="33" name="Rectangle: Rounded Corners 25">
              <a:extLst>
                <a:ext uri="{FF2B5EF4-FFF2-40B4-BE49-F238E27FC236}">
                  <a16:creationId xmlns:a16="http://schemas.microsoft.com/office/drawing/2014/main" id="{5B567FDC-2721-5D78-D744-F08CB6EA74B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B2F8CC1E-A075-2F00-2D41-0D658B6BE75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9894616" y="1155979"/>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Tree>
    <p:extLst>
      <p:ext uri="{BB962C8B-B14F-4D97-AF65-F5344CB8AC3E}">
        <p14:creationId xmlns:p14="http://schemas.microsoft.com/office/powerpoint/2010/main" val="136440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342650" y="1958387"/>
            <a:ext cx="3535905" cy="1780236"/>
          </a:xfrm>
          <a:prstGeom prst="roundRect">
            <a:avLst>
              <a:gd name="adj" fmla="val 6787"/>
            </a:avLst>
          </a:prstGeom>
          <a:solidFill>
            <a:srgbClr val="F9C00F"/>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523461" y="2123478"/>
            <a:ext cx="3203587" cy="1242584"/>
          </a:xfrm>
          <a:prstGeom prst="rect">
            <a:avLst/>
          </a:prstGeom>
        </p:spPr>
        <p:txBody>
          <a:bodyPr wrap="square">
            <a:spAutoFit/>
          </a:bodyPr>
          <a:lstStyle/>
          <a:p>
            <a:pPr algn="ctr">
              <a:lnSpc>
                <a:spcPct val="150000"/>
              </a:lnSpc>
            </a:pPr>
            <a:r>
              <a:rPr lang="en-US" sz="2600" b="1" dirty="0">
                <a:solidFill>
                  <a:schemeClr val="bg1"/>
                </a:solidFill>
                <a:latin typeface="Poppins" pitchFamily="2" charset="77"/>
                <a:ea typeface="Open Sans" panose="020B0606030504020204" pitchFamily="34" charset="0"/>
                <a:cs typeface="Poppins" pitchFamily="2" charset="77"/>
              </a:rPr>
              <a:t>Asking for help is not easy to do.</a:t>
            </a:r>
          </a:p>
        </p:txBody>
      </p:sp>
      <p:sp>
        <p:nvSpPr>
          <p:cNvPr id="11" name="Rectangle: Rounded Corners 2276">
            <a:extLst>
              <a:ext uri="{FF2B5EF4-FFF2-40B4-BE49-F238E27FC236}">
                <a16:creationId xmlns:a16="http://schemas.microsoft.com/office/drawing/2014/main" id="{BEC88B1B-D780-E540-190C-37403354D4A3}"/>
              </a:ext>
            </a:extLst>
          </p:cNvPr>
          <p:cNvSpPr/>
          <p:nvPr/>
        </p:nvSpPr>
        <p:spPr>
          <a:xfrm>
            <a:off x="5289086" y="2029582"/>
            <a:ext cx="6560264" cy="3623529"/>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Rectangle 11">
            <a:extLst>
              <a:ext uri="{FF2B5EF4-FFF2-40B4-BE49-F238E27FC236}">
                <a16:creationId xmlns:a16="http://schemas.microsoft.com/office/drawing/2014/main" id="{D27FAE40-4201-1432-301C-67A2AF8A62E9}"/>
              </a:ext>
            </a:extLst>
          </p:cNvPr>
          <p:cNvSpPr/>
          <p:nvPr/>
        </p:nvSpPr>
        <p:spPr>
          <a:xfrm>
            <a:off x="5568349" y="2257376"/>
            <a:ext cx="6109723" cy="3043141"/>
          </a:xfrm>
          <a:prstGeom prst="rect">
            <a:avLst/>
          </a:prstGeom>
        </p:spPr>
        <p:txBody>
          <a:bodyPr wrap="square">
            <a:spAutoFit/>
          </a:bodyPr>
          <a:lstStyle/>
          <a:p>
            <a:pPr>
              <a:lnSpc>
                <a:spcPct val="150000"/>
              </a:lnSpc>
            </a:pPr>
            <a:r>
              <a:rPr lang="en-US" sz="2600" b="1" dirty="0">
                <a:solidFill>
                  <a:schemeClr val="bg1"/>
                </a:solidFill>
                <a:latin typeface="Poppins" pitchFamily="2" charset="77"/>
                <a:ea typeface="Open Sans" panose="020B0606030504020204" pitchFamily="34" charset="0"/>
                <a:cs typeface="Poppins" pitchFamily="2" charset="77"/>
              </a:rPr>
              <a:t>There are many reasons why people don't like to ask for help:</a:t>
            </a:r>
          </a:p>
          <a:p>
            <a:pPr marL="457200" indent="-228600">
              <a:lnSpc>
                <a:spcPct val="150000"/>
              </a:lnSpc>
              <a:buFont typeface="Arial" panose="020B0604020202020204" pitchFamily="34" charset="0"/>
              <a:buChar char="•"/>
            </a:pPr>
            <a:r>
              <a:rPr lang="en-US" sz="2600" b="1" dirty="0">
                <a:solidFill>
                  <a:schemeClr val="bg1"/>
                </a:solidFill>
                <a:latin typeface="Poppins" pitchFamily="2" charset="77"/>
                <a:ea typeface="Open Sans" panose="020B0606030504020204" pitchFamily="34" charset="0"/>
                <a:cs typeface="Poppins" pitchFamily="2" charset="77"/>
              </a:rPr>
              <a:t>They get embarrassed</a:t>
            </a:r>
          </a:p>
          <a:p>
            <a:pPr marL="457200" indent="-228600">
              <a:lnSpc>
                <a:spcPct val="150000"/>
              </a:lnSpc>
              <a:buFont typeface="Arial" panose="020B0604020202020204" pitchFamily="34" charset="0"/>
              <a:buChar char="•"/>
            </a:pPr>
            <a:r>
              <a:rPr lang="en-US" sz="2600" b="1" dirty="0">
                <a:solidFill>
                  <a:schemeClr val="bg1"/>
                </a:solidFill>
                <a:latin typeface="Poppins" pitchFamily="2" charset="77"/>
                <a:ea typeface="Open Sans" panose="020B0606030504020204" pitchFamily="34" charset="0"/>
                <a:cs typeface="Poppins" pitchFamily="2" charset="77"/>
              </a:rPr>
              <a:t>They don't want to be judged</a:t>
            </a:r>
          </a:p>
          <a:p>
            <a:pPr marL="457200" indent="-228600">
              <a:lnSpc>
                <a:spcPct val="150000"/>
              </a:lnSpc>
              <a:buFont typeface="Arial" panose="020B0604020202020204" pitchFamily="34" charset="0"/>
              <a:buChar char="•"/>
            </a:pPr>
            <a:r>
              <a:rPr lang="en-US" sz="2600" b="1" dirty="0">
                <a:solidFill>
                  <a:schemeClr val="bg1"/>
                </a:solidFill>
                <a:latin typeface="Poppins" pitchFamily="2" charset="77"/>
                <a:ea typeface="Open Sans" panose="020B0606030504020204" pitchFamily="34" charset="0"/>
                <a:cs typeface="Poppins" pitchFamily="2" charset="77"/>
              </a:rPr>
              <a:t>The other person might say “no"</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5225" y="235131"/>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8235" y="777086"/>
            <a:ext cx="9473789" cy="1015663"/>
          </a:xfrm>
          <a:prstGeom prst="rect">
            <a:avLst/>
          </a:prstGeom>
          <a:noFill/>
        </p:spPr>
        <p:txBody>
          <a:bodyPr wrap="square" rtlCol="0">
            <a:spAutoFit/>
          </a:bodyPr>
          <a:lstStyle/>
          <a:p>
            <a:pPr algn="ctr">
              <a:tabLst>
                <a:tab pos="2568575" algn="l"/>
                <a:tab pos="3025775" algn="l"/>
              </a:tabLst>
            </a:pPr>
            <a:r>
              <a:rPr lang="en-GB" sz="6000" b="1" dirty="0">
                <a:solidFill>
                  <a:srgbClr val="3D8AF7"/>
                </a:solidFill>
                <a:latin typeface="Poppins" pitchFamily="2" charset="77"/>
              </a:rPr>
              <a:t>Giving vs. Getting Help</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8785691" y="521398"/>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1" name="Rectangle: Rounded Corners 2276">
            <a:extLst>
              <a:ext uri="{FF2B5EF4-FFF2-40B4-BE49-F238E27FC236}">
                <a16:creationId xmlns:a16="http://schemas.microsoft.com/office/drawing/2014/main" id="{0B9912B7-7B9A-0838-63D6-3516ED0402A4}"/>
              </a:ext>
            </a:extLst>
          </p:cNvPr>
          <p:cNvSpPr/>
          <p:nvPr/>
        </p:nvSpPr>
        <p:spPr>
          <a:xfrm>
            <a:off x="342650" y="3875509"/>
            <a:ext cx="4696246" cy="2205405"/>
          </a:xfrm>
          <a:prstGeom prst="roundRect">
            <a:avLst>
              <a:gd name="adj" fmla="val 6787"/>
            </a:avLst>
          </a:prstGeom>
          <a:solidFill>
            <a:srgbClr val="3D8AF7"/>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Rectangle 21">
            <a:extLst>
              <a:ext uri="{FF2B5EF4-FFF2-40B4-BE49-F238E27FC236}">
                <a16:creationId xmlns:a16="http://schemas.microsoft.com/office/drawing/2014/main" id="{F6BC1FFF-FA50-9921-DE89-38EB13987121}"/>
              </a:ext>
            </a:extLst>
          </p:cNvPr>
          <p:cNvSpPr/>
          <p:nvPr/>
        </p:nvSpPr>
        <p:spPr>
          <a:xfrm>
            <a:off x="523461" y="4040600"/>
            <a:ext cx="4164254" cy="1842749"/>
          </a:xfrm>
          <a:prstGeom prst="rect">
            <a:avLst/>
          </a:prstGeom>
        </p:spPr>
        <p:txBody>
          <a:bodyPr wrap="square">
            <a:spAutoFit/>
          </a:bodyPr>
          <a:lstStyle/>
          <a:p>
            <a:pPr algn="ctr">
              <a:lnSpc>
                <a:spcPct val="150000"/>
              </a:lnSpc>
            </a:pPr>
            <a:r>
              <a:rPr lang="en-US" sz="2600" b="1" dirty="0">
                <a:solidFill>
                  <a:schemeClr val="bg1"/>
                </a:solidFill>
                <a:latin typeface="Poppins" pitchFamily="2" charset="77"/>
                <a:ea typeface="Open Sans" panose="020B0606030504020204" pitchFamily="34" charset="0"/>
                <a:cs typeface="Poppins" pitchFamily="2" charset="77"/>
              </a:rPr>
              <a:t>Most people want to do things on their own and be independent.</a:t>
            </a:r>
          </a:p>
        </p:txBody>
      </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742275" y="16592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62F7C20D-150A-CCD2-1D7B-D792496C148A}"/>
              </a:ext>
            </a:extLst>
          </p:cNvPr>
          <p:cNvGrpSpPr/>
          <p:nvPr/>
        </p:nvGrpSpPr>
        <p:grpSpPr>
          <a:xfrm>
            <a:off x="11108770" y="5776984"/>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B79E4D14-D162-25BA-3553-45A3BD078A3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093059F-C6B4-8A7D-B054-5694740E69D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1DFC4AC-4D8A-EFF0-0246-AE08D29B02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3AB4B6F-0BE5-F867-204B-C83B64649A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874395F-F7CD-A9E4-9C1F-A13BC0D202A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8681FDC2-C110-DDDA-2C01-7844FF86B8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746081F-0529-2D87-7311-F943AB42CE9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B9F91D52-FF90-732B-1A9F-51374ADD483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921DDC8-C893-9A5E-5396-B3DA2EC9E96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4" name="Graphic 38">
            <a:extLst>
              <a:ext uri="{FF2B5EF4-FFF2-40B4-BE49-F238E27FC236}">
                <a16:creationId xmlns:a16="http://schemas.microsoft.com/office/drawing/2014/main" id="{F33598EB-95B3-37E4-F31B-4FCF7833CA6F}"/>
              </a:ext>
            </a:extLst>
          </p:cNvPr>
          <p:cNvGrpSpPr/>
          <p:nvPr/>
        </p:nvGrpSpPr>
        <p:grpSpPr>
          <a:xfrm>
            <a:off x="4427653" y="2225968"/>
            <a:ext cx="336664" cy="336745"/>
            <a:chOff x="9342265" y="2571740"/>
            <a:chExt cx="336664" cy="336745"/>
          </a:xfrm>
        </p:grpSpPr>
        <p:sp>
          <p:nvSpPr>
            <p:cNvPr id="45" name="Graphic 38">
              <a:extLst>
                <a:ext uri="{FF2B5EF4-FFF2-40B4-BE49-F238E27FC236}">
                  <a16:creationId xmlns:a16="http://schemas.microsoft.com/office/drawing/2014/main" id="{9661B70E-BE44-8BE1-3CE1-2EAE3658945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391304C4-5758-FDF4-A7E3-D6D5F25E899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21F6806D-2D4D-3D5F-6E30-36B98977EB66}"/>
              </a:ext>
            </a:extLst>
          </p:cNvPr>
          <p:cNvSpPr/>
          <p:nvPr/>
        </p:nvSpPr>
        <p:spPr>
          <a:xfrm>
            <a:off x="788930" y="626924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14243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6846130" y="2250801"/>
            <a:ext cx="3736145" cy="293085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7026124" y="2381880"/>
            <a:ext cx="3369360" cy="2616101"/>
          </a:xfrm>
          <a:prstGeom prst="rect">
            <a:avLst/>
          </a:prstGeom>
          <a:noFill/>
        </p:spPr>
        <p:txBody>
          <a:bodyPr wrap="square" rtlCol="0">
            <a:spAutoFit/>
          </a:bodyPr>
          <a:lstStyle/>
          <a:p>
            <a:pPr>
              <a:lnSpc>
                <a:spcPct val="130000"/>
              </a:lnSpc>
              <a:spcBef>
                <a:spcPts val="500"/>
              </a:spcBef>
              <a:buClr>
                <a:schemeClr val="accent3"/>
              </a:buClr>
            </a:pPr>
            <a:r>
              <a:rPr lang="en-GB" sz="3200" b="1" dirty="0">
                <a:solidFill>
                  <a:schemeClr val="accent2"/>
                </a:solidFill>
                <a:latin typeface="Poppins" pitchFamily="2" charset="77"/>
                <a:cs typeface="Poppins" pitchFamily="2" charset="77"/>
              </a:rPr>
              <a:t>Is it easier for you to give help or to ask for help?</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373111" y="43561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4269184" cy="1015663"/>
          </a:xfrm>
          <a:prstGeom prst="rect">
            <a:avLst/>
          </a:prstGeom>
          <a:noFill/>
        </p:spPr>
        <p:txBody>
          <a:bodyPr wrap="square" rtlCol="0">
            <a:spAutoFit/>
          </a:bodyPr>
          <a:lstStyle/>
          <a:p>
            <a:pPr>
              <a:tabLst>
                <a:tab pos="3025775" algn="l"/>
              </a:tabLst>
            </a:pPr>
            <a:r>
              <a:rPr lang="en-GB" sz="6000" b="1" dirty="0">
                <a:solidFill>
                  <a:srgbClr val="3D8AF7"/>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2" name="Freeform 12">
            <a:extLst>
              <a:ext uri="{FF2B5EF4-FFF2-40B4-BE49-F238E27FC236}">
                <a16:creationId xmlns:a16="http://schemas.microsoft.com/office/drawing/2014/main" id="{FA852E29-EC49-2E26-6C0C-88DD06215B2D}"/>
              </a:ext>
            </a:extLst>
          </p:cNvPr>
          <p:cNvSpPr/>
          <p:nvPr/>
        </p:nvSpPr>
        <p:spPr>
          <a:xfrm>
            <a:off x="1450203" y="1683390"/>
            <a:ext cx="4370288" cy="4310021"/>
          </a:xfrm>
          <a:custGeom>
            <a:avLst/>
            <a:gdLst/>
            <a:ahLst/>
            <a:cxnLst/>
            <a:rect l="l" t="t" r="r" b="b"/>
            <a:pathLst>
              <a:path w="6786729" h="6582104">
                <a:moveTo>
                  <a:pt x="0" y="0"/>
                </a:moveTo>
                <a:lnTo>
                  <a:pt x="6786730" y="0"/>
                </a:lnTo>
                <a:lnTo>
                  <a:pt x="6786730" y="6582103"/>
                </a:lnTo>
                <a:lnTo>
                  <a:pt x="0" y="6582103"/>
                </a:lnTo>
                <a:lnTo>
                  <a:pt x="0" y="0"/>
                </a:lnTo>
                <a:close/>
              </a:path>
            </a:pathLst>
          </a:custGeom>
          <a:blipFill>
            <a:blip r:embed="rId4"/>
            <a:stretch>
              <a:fillRect/>
            </a:stretch>
          </a:blipFill>
        </p:spPr>
      </p:sp>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9500218" y="14767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4371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4613388" y="5634656"/>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6777023" y="2174811"/>
            <a:ext cx="4719384" cy="2631490"/>
          </a:xfrm>
          <a:prstGeom prst="rect">
            <a:avLst/>
          </a:prstGeom>
          <a:noFill/>
        </p:spPr>
        <p:txBody>
          <a:bodyPr wrap="square" rtlCol="0">
            <a:spAutoFit/>
          </a:bodyPr>
          <a:lstStyle/>
          <a:p>
            <a:pPr algn="r"/>
            <a:r>
              <a:rPr lang="en-US" sz="5500" b="1" dirty="0">
                <a:solidFill>
                  <a:srgbClr val="3D8AF7"/>
                </a:solidFill>
                <a:latin typeface="Poppins" pitchFamily="2" charset="77"/>
                <a:ea typeface="Roboto Medium" panose="02000000000000000000" pitchFamily="2" charset="0"/>
                <a:cs typeface="Poppins" pitchFamily="2" charset="77"/>
              </a:rPr>
              <a:t>Normalizing Asking For Help</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10971783" y="1775276"/>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10" name="Picture 9" descr="Macbook.png">
            <a:extLst>
              <a:ext uri="{FF2B5EF4-FFF2-40B4-BE49-F238E27FC236}">
                <a16:creationId xmlns:a16="http://schemas.microsoft.com/office/drawing/2014/main" id="{0A6794D7-4316-B186-445C-AF770DFCB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868" y="859528"/>
            <a:ext cx="8226535" cy="5407109"/>
          </a:xfrm>
          <a:prstGeom prst="rect">
            <a:avLst/>
          </a:prstGeom>
        </p:spPr>
      </p:pic>
      <p:grpSp>
        <p:nvGrpSpPr>
          <p:cNvPr id="11" name="Graphic 38">
            <a:extLst>
              <a:ext uri="{FF2B5EF4-FFF2-40B4-BE49-F238E27FC236}">
                <a16:creationId xmlns:a16="http://schemas.microsoft.com/office/drawing/2014/main" id="{4E82145E-9159-14C1-30E9-F4FC020F5453}"/>
              </a:ext>
            </a:extLst>
          </p:cNvPr>
          <p:cNvGrpSpPr/>
          <p:nvPr/>
        </p:nvGrpSpPr>
        <p:grpSpPr>
          <a:xfrm>
            <a:off x="8488276" y="644353"/>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0977570" y="182992"/>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3" name="Online Media 2" title="How to become comfortable asking for help">
            <a:hlinkClick r:id="" action="ppaction://media"/>
            <a:extLst>
              <a:ext uri="{FF2B5EF4-FFF2-40B4-BE49-F238E27FC236}">
                <a16:creationId xmlns:a16="http://schemas.microsoft.com/office/drawing/2014/main" id="{41095804-198F-4D49-8C31-899023FECDB5}"/>
              </a:ext>
            </a:extLst>
          </p:cNvPr>
          <p:cNvPicPr>
            <a:picLocks noRot="1" noChangeAspect="1"/>
          </p:cNvPicPr>
          <p:nvPr>
            <a:videoFile r:link="rId1"/>
          </p:nvPr>
        </p:nvPicPr>
        <p:blipFill>
          <a:blip r:embed="rId7"/>
          <a:stretch>
            <a:fillRect/>
          </a:stretch>
        </p:blipFill>
        <p:spPr>
          <a:xfrm>
            <a:off x="1048158" y="1711282"/>
            <a:ext cx="5669881" cy="3189308"/>
          </a:xfrm>
          <a:prstGeom prst="rect">
            <a:avLst/>
          </a:prstGeom>
        </p:spPr>
      </p:pic>
    </p:spTree>
    <p:extLst>
      <p:ext uri="{BB962C8B-B14F-4D97-AF65-F5344CB8AC3E}">
        <p14:creationId xmlns:p14="http://schemas.microsoft.com/office/powerpoint/2010/main" val="19060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4613388" y="5634656"/>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600391" y="1003847"/>
            <a:ext cx="10413849" cy="1015663"/>
          </a:xfrm>
          <a:prstGeom prst="rect">
            <a:avLst/>
          </a:prstGeom>
          <a:noFill/>
        </p:spPr>
        <p:txBody>
          <a:bodyPr wrap="square" rtlCol="0">
            <a:spAutoFit/>
          </a:bodyPr>
          <a:lstStyle/>
          <a:p>
            <a:r>
              <a:rPr lang="en-US" sz="6000" b="1" dirty="0">
                <a:solidFill>
                  <a:srgbClr val="3D8AF7"/>
                </a:solidFill>
                <a:latin typeface="Poppins" pitchFamily="2" charset="77"/>
                <a:ea typeface="Roboto Medium" panose="02000000000000000000" pitchFamily="2" charset="0"/>
                <a:cs typeface="Poppins" pitchFamily="2" charset="77"/>
              </a:rPr>
              <a:t>Best Ways To Ask For Help</a:t>
            </a:r>
          </a:p>
        </p:txBody>
      </p:sp>
      <p:grpSp>
        <p:nvGrpSpPr>
          <p:cNvPr id="28" name="Group 27">
            <a:extLst>
              <a:ext uri="{FF2B5EF4-FFF2-40B4-BE49-F238E27FC236}">
                <a16:creationId xmlns:a16="http://schemas.microsoft.com/office/drawing/2014/main" id="{44DA98D1-2553-4D04-9FA2-11415B640AFF}"/>
              </a:ext>
            </a:extLst>
          </p:cNvPr>
          <p:cNvGrpSpPr/>
          <p:nvPr/>
        </p:nvGrpSpPr>
        <p:grpSpPr>
          <a:xfrm>
            <a:off x="2574023" y="2150158"/>
            <a:ext cx="3074302" cy="702770"/>
            <a:chOff x="6288773" y="3664392"/>
            <a:chExt cx="3074302" cy="702770"/>
          </a:xfrm>
        </p:grpSpPr>
        <p:sp>
          <p:nvSpPr>
            <p:cNvPr id="26" name="Rectangle: Rounded Corners 25">
              <a:extLst>
                <a:ext uri="{FF2B5EF4-FFF2-40B4-BE49-F238E27FC236}">
                  <a16:creationId xmlns:a16="http://schemas.microsoft.com/office/drawing/2014/main" id="{8CA8B818-46B6-41AF-937B-4E0AE6528718}"/>
                </a:ext>
              </a:extLst>
            </p:cNvPr>
            <p:cNvSpPr/>
            <p:nvPr/>
          </p:nvSpPr>
          <p:spPr>
            <a:xfrm>
              <a:off x="6288773" y="3756673"/>
              <a:ext cx="3074302" cy="610489"/>
            </a:xfrm>
            <a:prstGeom prst="roundRect">
              <a:avLst>
                <a:gd name="adj" fmla="val 50000"/>
              </a:avLst>
            </a:prstGeom>
            <a:solidFill>
              <a:srgbClr val="092074"/>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7" name="TextBox 26">
              <a:extLst>
                <a:ext uri="{FF2B5EF4-FFF2-40B4-BE49-F238E27FC236}">
                  <a16:creationId xmlns:a16="http://schemas.microsoft.com/office/drawing/2014/main" id="{8468DA62-0915-4A37-8F94-D621FAB44F93}"/>
                </a:ext>
              </a:extLst>
            </p:cNvPr>
            <p:cNvSpPr txBox="1"/>
            <p:nvPr/>
          </p:nvSpPr>
          <p:spPr>
            <a:xfrm>
              <a:off x="6756092" y="3664392"/>
              <a:ext cx="2245033"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Be Specific</a:t>
              </a:r>
            </a:p>
          </p:txBody>
        </p:sp>
      </p:grpSp>
      <p:grpSp>
        <p:nvGrpSpPr>
          <p:cNvPr id="29" name="Group 28">
            <a:extLst>
              <a:ext uri="{FF2B5EF4-FFF2-40B4-BE49-F238E27FC236}">
                <a16:creationId xmlns:a16="http://schemas.microsoft.com/office/drawing/2014/main" id="{2B30D508-2135-4362-9469-2A2F1F988EA8}"/>
              </a:ext>
            </a:extLst>
          </p:cNvPr>
          <p:cNvGrpSpPr/>
          <p:nvPr/>
        </p:nvGrpSpPr>
        <p:grpSpPr>
          <a:xfrm>
            <a:off x="6279249" y="2150158"/>
            <a:ext cx="3074302" cy="702770"/>
            <a:chOff x="6288774" y="3664392"/>
            <a:chExt cx="3074302" cy="702770"/>
          </a:xfrm>
        </p:grpSpPr>
        <p:sp>
          <p:nvSpPr>
            <p:cNvPr id="30" name="Rectangle: Rounded Corners 29">
              <a:extLst>
                <a:ext uri="{FF2B5EF4-FFF2-40B4-BE49-F238E27FC236}">
                  <a16:creationId xmlns:a16="http://schemas.microsoft.com/office/drawing/2014/main" id="{5F881065-2922-418C-9E71-15FF07553A56}"/>
                </a:ext>
              </a:extLst>
            </p:cNvPr>
            <p:cNvSpPr/>
            <p:nvPr/>
          </p:nvSpPr>
          <p:spPr>
            <a:xfrm>
              <a:off x="6288774" y="3756673"/>
              <a:ext cx="3074302" cy="610489"/>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6470343" y="3664392"/>
              <a:ext cx="2654607" cy="684803"/>
            </a:xfrm>
            <a:prstGeom prst="rect">
              <a:avLst/>
            </a:prstGeom>
            <a:noFill/>
          </p:spPr>
          <p:txBody>
            <a:bodyPr wrap="square" rtlCol="0">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Be Direct</a:t>
              </a:r>
            </a:p>
          </p:txBody>
        </p:sp>
      </p:grpSp>
      <p:grpSp>
        <p:nvGrpSpPr>
          <p:cNvPr id="32" name="Group 31">
            <a:extLst>
              <a:ext uri="{FF2B5EF4-FFF2-40B4-BE49-F238E27FC236}">
                <a16:creationId xmlns:a16="http://schemas.microsoft.com/office/drawing/2014/main" id="{D1ADF2D6-D664-4889-B584-27FF5E6D5B49}"/>
              </a:ext>
            </a:extLst>
          </p:cNvPr>
          <p:cNvGrpSpPr/>
          <p:nvPr/>
        </p:nvGrpSpPr>
        <p:grpSpPr>
          <a:xfrm>
            <a:off x="2457766" y="3359651"/>
            <a:ext cx="3074301" cy="692831"/>
            <a:chOff x="6288774" y="3674331"/>
            <a:chExt cx="3074301" cy="692831"/>
          </a:xfrm>
        </p:grpSpPr>
        <p:sp>
          <p:nvSpPr>
            <p:cNvPr id="33" name="Rectangle: Rounded Corners 32">
              <a:extLst>
                <a:ext uri="{FF2B5EF4-FFF2-40B4-BE49-F238E27FC236}">
                  <a16:creationId xmlns:a16="http://schemas.microsoft.com/office/drawing/2014/main" id="{DBC2BB53-4D5E-4256-8526-4E76D7F65DFF}"/>
                </a:ext>
              </a:extLst>
            </p:cNvPr>
            <p:cNvSpPr/>
            <p:nvPr/>
          </p:nvSpPr>
          <p:spPr>
            <a:xfrm>
              <a:off x="6288774" y="3756673"/>
              <a:ext cx="3074301" cy="610489"/>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92B39BF9-741E-4AE2-B279-F3C19277FFA1}"/>
                </a:ext>
              </a:extLst>
            </p:cNvPr>
            <p:cNvSpPr txBox="1"/>
            <p:nvPr/>
          </p:nvSpPr>
          <p:spPr>
            <a:xfrm>
              <a:off x="6527492" y="3674331"/>
              <a:ext cx="2654607" cy="684803"/>
            </a:xfrm>
            <a:prstGeom prst="rect">
              <a:avLst/>
            </a:prstGeom>
            <a:noFill/>
          </p:spPr>
          <p:txBody>
            <a:bodyPr wrap="square" rtlCol="0">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Be Positive</a:t>
              </a:r>
            </a:p>
          </p:txBody>
        </p:sp>
      </p:grpSp>
      <p:grpSp>
        <p:nvGrpSpPr>
          <p:cNvPr id="8" name="Group 7">
            <a:extLst>
              <a:ext uri="{FF2B5EF4-FFF2-40B4-BE49-F238E27FC236}">
                <a16:creationId xmlns:a16="http://schemas.microsoft.com/office/drawing/2014/main" id="{D989F580-B704-1040-72B4-1354268C13F7}"/>
              </a:ext>
            </a:extLst>
          </p:cNvPr>
          <p:cNvGrpSpPr/>
          <p:nvPr/>
        </p:nvGrpSpPr>
        <p:grpSpPr>
          <a:xfrm>
            <a:off x="5907775" y="3332573"/>
            <a:ext cx="3788676" cy="711881"/>
            <a:chOff x="6288775" y="3655281"/>
            <a:chExt cx="3788676" cy="711881"/>
          </a:xfrm>
        </p:grpSpPr>
        <p:sp>
          <p:nvSpPr>
            <p:cNvPr id="9" name="Rectangle: Rounded Corners 32">
              <a:extLst>
                <a:ext uri="{FF2B5EF4-FFF2-40B4-BE49-F238E27FC236}">
                  <a16:creationId xmlns:a16="http://schemas.microsoft.com/office/drawing/2014/main" id="{2A9D0219-3626-1679-A532-5E6921887218}"/>
                </a:ext>
              </a:extLst>
            </p:cNvPr>
            <p:cNvSpPr/>
            <p:nvPr/>
          </p:nvSpPr>
          <p:spPr>
            <a:xfrm>
              <a:off x="6288775" y="3756673"/>
              <a:ext cx="3788676" cy="610489"/>
            </a:xfrm>
            <a:prstGeom prst="roundRect">
              <a:avLst>
                <a:gd name="adj" fmla="val 50000"/>
              </a:avLst>
            </a:prstGeom>
            <a:solidFill>
              <a:srgbClr val="EC5A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5" name="TextBox 34">
              <a:extLst>
                <a:ext uri="{FF2B5EF4-FFF2-40B4-BE49-F238E27FC236}">
                  <a16:creationId xmlns:a16="http://schemas.microsoft.com/office/drawing/2014/main" id="{7BBF3620-59FF-7158-FC0A-54E692BA2764}"/>
                </a:ext>
              </a:extLst>
            </p:cNvPr>
            <p:cNvSpPr txBox="1"/>
            <p:nvPr/>
          </p:nvSpPr>
          <p:spPr>
            <a:xfrm>
              <a:off x="6470342" y="3655281"/>
              <a:ext cx="3607108"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Be Understanding</a:t>
              </a:r>
            </a:p>
          </p:txBody>
        </p:sp>
      </p:gr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16" y="4909255"/>
            <a:ext cx="1254436" cy="1254436"/>
          </a:xfrm>
          <a:prstGeom prst="rect">
            <a:avLst/>
          </a:prstGeom>
        </p:spPr>
      </p:pic>
      <p:sp>
        <p:nvSpPr>
          <p:cNvPr id="10" name="TextBox 9">
            <a:extLst>
              <a:ext uri="{FF2B5EF4-FFF2-40B4-BE49-F238E27FC236}">
                <a16:creationId xmlns:a16="http://schemas.microsoft.com/office/drawing/2014/main" id="{3C9CF5D2-04BA-C298-58B2-89486E81F564}"/>
              </a:ext>
            </a:extLst>
          </p:cNvPr>
          <p:cNvSpPr txBox="1"/>
          <p:nvPr/>
        </p:nvSpPr>
        <p:spPr>
          <a:xfrm>
            <a:off x="7944066" y="4496797"/>
            <a:ext cx="2518134" cy="2062103"/>
          </a:xfrm>
          <a:prstGeom prst="rect">
            <a:avLst/>
          </a:prstGeom>
          <a:noFill/>
        </p:spPr>
        <p:txBody>
          <a:bodyPr wrap="square" rtlCol="0">
            <a:spAutoFit/>
          </a:bodyPr>
          <a:lstStyle/>
          <a:p>
            <a:r>
              <a:rPr lang="en-US" sz="3200" b="1" dirty="0">
                <a:solidFill>
                  <a:schemeClr val="bg2">
                    <a:lumMod val="25000"/>
                  </a:schemeClr>
                </a:solidFill>
                <a:latin typeface="Poppins" pitchFamily="2" charset="77"/>
                <a:cs typeface="Poppins" pitchFamily="2" charset="77"/>
              </a:rPr>
              <a:t>In Person </a:t>
            </a:r>
            <a:endParaRPr lang="en-US" sz="3200" dirty="0">
              <a:solidFill>
                <a:schemeClr val="bg2">
                  <a:lumMod val="25000"/>
                </a:schemeClr>
              </a:solidFill>
              <a:latin typeface="Poppins" pitchFamily="2" charset="77"/>
              <a:cs typeface="Poppins" pitchFamily="2" charset="77"/>
            </a:endParaRPr>
          </a:p>
          <a:p>
            <a:r>
              <a:rPr lang="en-US" sz="3200" dirty="0">
                <a:solidFill>
                  <a:schemeClr val="bg2">
                    <a:lumMod val="25000"/>
                  </a:schemeClr>
                </a:solidFill>
                <a:latin typeface="Poppins" pitchFamily="2" charset="77"/>
                <a:cs typeface="Poppins" pitchFamily="2" charset="77"/>
              </a:rPr>
              <a:t>(</a:t>
            </a:r>
            <a:r>
              <a:rPr lang="en-US" sz="3200" b="1" dirty="0">
                <a:solidFill>
                  <a:schemeClr val="bg2">
                    <a:lumMod val="25000"/>
                  </a:schemeClr>
                </a:solidFill>
                <a:latin typeface="Poppins" pitchFamily="2" charset="77"/>
                <a:cs typeface="Poppins" pitchFamily="2" charset="77"/>
              </a:rPr>
              <a:t>34% </a:t>
            </a:r>
            <a:r>
              <a:rPr lang="en-US" sz="3200" dirty="0">
                <a:solidFill>
                  <a:schemeClr val="bg2">
                    <a:lumMod val="25000"/>
                  </a:schemeClr>
                </a:solidFill>
                <a:latin typeface="Poppins" pitchFamily="2" charset="77"/>
                <a:cs typeface="Poppins" pitchFamily="2" charset="77"/>
              </a:rPr>
              <a:t>more likely to get a "Yes")</a:t>
            </a:r>
          </a:p>
        </p:txBody>
      </p:sp>
      <p:pic>
        <p:nvPicPr>
          <p:cNvPr id="12" name="Picture 11">
            <a:extLst>
              <a:ext uri="{FF2B5EF4-FFF2-40B4-BE49-F238E27FC236}">
                <a16:creationId xmlns:a16="http://schemas.microsoft.com/office/drawing/2014/main" id="{FCBAB065-CDD2-E06A-685F-F07515B55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2723" y="4074506"/>
            <a:ext cx="1732889" cy="2678678"/>
          </a:xfrm>
          <a:prstGeom prst="rect">
            <a:avLst/>
          </a:prstGeom>
        </p:spPr>
      </p:pic>
      <p:grpSp>
        <p:nvGrpSpPr>
          <p:cNvPr id="24" name="Graphic 2">
            <a:extLst>
              <a:ext uri="{FF2B5EF4-FFF2-40B4-BE49-F238E27FC236}">
                <a16:creationId xmlns:a16="http://schemas.microsoft.com/office/drawing/2014/main" id="{AC2B6480-0304-381E-112F-D73D89C73293}"/>
              </a:ext>
            </a:extLst>
          </p:cNvPr>
          <p:cNvGrpSpPr/>
          <p:nvPr/>
        </p:nvGrpSpPr>
        <p:grpSpPr>
          <a:xfrm>
            <a:off x="10334377" y="657693"/>
            <a:ext cx="1359725" cy="982188"/>
            <a:chOff x="6087422" y="667429"/>
            <a:chExt cx="834385" cy="602712"/>
          </a:xfrm>
          <a:solidFill>
            <a:schemeClr val="bg1"/>
          </a:solidFill>
        </p:grpSpPr>
        <p:sp>
          <p:nvSpPr>
            <p:cNvPr id="44" name="Graphic 2">
              <a:extLst>
                <a:ext uri="{FF2B5EF4-FFF2-40B4-BE49-F238E27FC236}">
                  <a16:creationId xmlns:a16="http://schemas.microsoft.com/office/drawing/2014/main" id="{81D99CE8-F6AB-2647-76E5-AE9A5C7B575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C591EB5-FDC5-621A-473F-35AE108EE64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74F27ED1-E015-CBE9-8058-7CC83AB3F096}"/>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2" name="Graphic 2">
              <a:extLst>
                <a:ext uri="{FF2B5EF4-FFF2-40B4-BE49-F238E27FC236}">
                  <a16:creationId xmlns:a16="http://schemas.microsoft.com/office/drawing/2014/main" id="{3EACD440-40AD-B900-B1EB-9B9D89C306A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Tree>
    <p:extLst>
      <p:ext uri="{BB962C8B-B14F-4D97-AF65-F5344CB8AC3E}">
        <p14:creationId xmlns:p14="http://schemas.microsoft.com/office/powerpoint/2010/main" val="3435554045"/>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TotalTime>
  <Words>470</Words>
  <Application>Microsoft Office PowerPoint</Application>
  <PresentationFormat>Widescreen</PresentationFormat>
  <Paragraphs>80</Paragraphs>
  <Slides>15</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Open Sans</vt:lpstr>
      <vt:lpstr>Poppins</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79</cp:revision>
  <dcterms:created xsi:type="dcterms:W3CDTF">2021-05-10T05:36:07Z</dcterms:created>
  <dcterms:modified xsi:type="dcterms:W3CDTF">2023-09-13T17:16:47Z</dcterms:modified>
</cp:coreProperties>
</file>